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tableStyles" Target="tableStyles.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57" name=""/>
        <p:cNvGrpSpPr/>
        <p:nvPr/>
      </p:nvGrpSpPr>
      <p:grpSpPr>
        <a:xfrm>
          <a:off x="0" y="0"/>
          <a:ext cx="0" cy="0"/>
          <a:chOff x="0" y="0"/>
          <a:chExt cx="0" cy="0"/>
        </a:xfrm>
      </p:grpSpPr>
      <p:sp>
        <p:nvSpPr>
          <p:cNvPr id="1048756"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GB"/>
          </a:p>
        </p:txBody>
      </p:sp>
      <p:sp>
        <p:nvSpPr>
          <p:cNvPr id="1048757"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EB258C21-9F4B-4848-9CF5-C1DAB5FE312D}" type="datetimeFigureOut">
              <a:rPr lang="en-GB" smtClean="0"/>
              <a:t>13/05/2020</a:t>
            </a:fld>
            <a:endParaRPr lang="en-GB"/>
          </a:p>
        </p:txBody>
      </p:sp>
      <p:sp>
        <p:nvSpPr>
          <p:cNvPr id="1048758"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GB"/>
          </a:p>
        </p:txBody>
      </p:sp>
      <p:sp>
        <p:nvSpPr>
          <p:cNvPr id="1048759"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48760"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GB"/>
          </a:p>
        </p:txBody>
      </p:sp>
      <p:sp>
        <p:nvSpPr>
          <p:cNvPr id="1048761"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A8580782-E5A0-4337-84F9-4128C422A0E0}" type="slidenum">
              <a:rPr lang="en-GB" smtClean="0"/>
              <a:t>‹#›</a:t>
            </a:fld>
            <a:endParaRPr lang="en-GB"/>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613" name="Slide Image Placeholder 1"/>
          <p:cNvSpPr>
            <a:spLocks noChangeAspect="1" noRot="1" noGrp="1"/>
          </p:cNvSpPr>
          <p:nvPr>
            <p:ph type="sldImg"/>
          </p:nvPr>
        </p:nvSpPr>
        <p:spPr/>
      </p:sp>
      <p:sp>
        <p:nvSpPr>
          <p:cNvPr id="1048614" name="Notes Placeholder 2"/>
          <p:cNvSpPr>
            <a:spLocks noGrp="1"/>
          </p:cNvSpPr>
          <p:nvPr>
            <p:ph type="body" idx="1"/>
          </p:nvPr>
        </p:nvSpPr>
        <p:spPr/>
        <p:txBody>
          <a:bodyPr/>
          <a:p>
            <a:r>
              <a:rPr dirty="0" lang="en-US" smtClean="0"/>
              <a:t>I</a:t>
            </a:r>
            <a:r>
              <a:rPr baseline="0" dirty="0" lang="en-US" smtClean="0"/>
              <a:t> want to begin by classifying the key three categorizes of feminism movement. As shown in this slide, the first movement started in the late 19</a:t>
            </a:r>
            <a:r>
              <a:rPr baseline="30000" dirty="0" lang="en-US" smtClean="0"/>
              <a:t>th</a:t>
            </a:r>
            <a:r>
              <a:rPr baseline="0" dirty="0" lang="en-US" smtClean="0"/>
              <a:t> century and extended all the way to early 20</a:t>
            </a:r>
            <a:r>
              <a:rPr baseline="30000" dirty="0" lang="en-US" smtClean="0"/>
              <a:t>th</a:t>
            </a:r>
            <a:r>
              <a:rPr baseline="0" dirty="0" lang="en-US" smtClean="0"/>
              <a:t> century. The second wave and third wave sought to address issues that the previous wave failed to address. In this presentation, I will provide detailed explanation on how feminism movement has changed and evolved over the years. </a:t>
            </a:r>
            <a:endParaRPr dirty="0" lang="en-GB"/>
          </a:p>
        </p:txBody>
      </p:sp>
      <p:sp>
        <p:nvSpPr>
          <p:cNvPr id="1048615" name="Slide Number Placeholder 3"/>
          <p:cNvSpPr>
            <a:spLocks noGrp="1"/>
          </p:cNvSpPr>
          <p:nvPr>
            <p:ph type="sldNum" sz="quarter" idx="10"/>
          </p:nvPr>
        </p:nvSpPr>
        <p:spPr/>
        <p:txBody>
          <a:bodyPr/>
          <a:p>
            <a:fld id="{A8580782-E5A0-4337-84F9-4128C422A0E0}" type="slidenum">
              <a:rPr lang="en-GB" smtClean="0"/>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618" name="Slide Image Placeholder 1"/>
          <p:cNvSpPr>
            <a:spLocks noChangeAspect="1" noRot="1" noGrp="1"/>
          </p:cNvSpPr>
          <p:nvPr>
            <p:ph type="sldImg"/>
          </p:nvPr>
        </p:nvSpPr>
        <p:spPr/>
      </p:sp>
      <p:sp>
        <p:nvSpPr>
          <p:cNvPr id="1048619" name="Notes Placeholder 2"/>
          <p:cNvSpPr>
            <a:spLocks noGrp="1"/>
          </p:cNvSpPr>
          <p:nvPr>
            <p:ph type="body" idx="1"/>
          </p:nvPr>
        </p:nvSpPr>
        <p:spPr/>
        <p:txBody>
          <a:bodyPr/>
          <a:p>
            <a:r>
              <a:rPr dirty="0" lang="en-US" smtClean="0"/>
              <a:t>The first-wave</a:t>
            </a:r>
            <a:r>
              <a:rPr baseline="0" dirty="0" lang="en-US" smtClean="0"/>
              <a:t> emerged in the late 19</a:t>
            </a:r>
            <a:r>
              <a:rPr baseline="30000" dirty="0" lang="en-US" smtClean="0"/>
              <a:t>th</a:t>
            </a:r>
            <a:r>
              <a:rPr baseline="0" dirty="0" lang="en-US" smtClean="0"/>
              <a:t> century to address many social, economic, and political issues that women were facing. The wave sought promote gender equality by advocating for women’s inclusion in the political processes like voting, educating women, working in a better condition as well as equal payment with their male counterparts, and marriage rights. For seventy years after independence in America, women were not allowed to vote and this influenced the formation of feminism ideologies that sought to address this gap in the civil rights of Americans.</a:t>
            </a:r>
            <a:endParaRPr dirty="0" lang="en-GB"/>
          </a:p>
        </p:txBody>
      </p:sp>
      <p:sp>
        <p:nvSpPr>
          <p:cNvPr id="1048620" name="Slide Number Placeholder 3"/>
          <p:cNvSpPr>
            <a:spLocks noGrp="1"/>
          </p:cNvSpPr>
          <p:nvPr>
            <p:ph type="sldNum" sz="quarter" idx="10"/>
          </p:nvPr>
        </p:nvSpPr>
        <p:spPr/>
        <p:txBody>
          <a:bodyPr/>
          <a:p>
            <a:fld id="{A8580782-E5A0-4337-84F9-4128C422A0E0}" type="slidenum">
              <a:rPr lang="en-GB" smtClean="0"/>
              <a:t>3</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23" name="Slide Image Placeholder 1"/>
          <p:cNvSpPr>
            <a:spLocks noChangeAspect="1" noRot="1" noGrp="1"/>
          </p:cNvSpPr>
          <p:nvPr>
            <p:ph type="sldImg"/>
          </p:nvPr>
        </p:nvSpPr>
        <p:spPr/>
      </p:sp>
      <p:sp>
        <p:nvSpPr>
          <p:cNvPr id="1048624" name="Notes Placeholder 2"/>
          <p:cNvSpPr>
            <a:spLocks noGrp="1"/>
          </p:cNvSpPr>
          <p:nvPr>
            <p:ph type="body" idx="1"/>
          </p:nvPr>
        </p:nvSpPr>
        <p:spPr/>
        <p:txBody>
          <a:bodyPr/>
          <a:p>
            <a:r>
              <a:rPr dirty="0" lang="en-US" smtClean="0"/>
              <a:t>In</a:t>
            </a:r>
            <a:r>
              <a:rPr baseline="0" dirty="0" lang="en-US" smtClean="0"/>
              <a:t> 1848, women from America and Europe converged in Seneca Falls and held a convention that would later be described as the beginning of first wave feminism. The convention that deliberated on issues that affected women in America and Europe came up with 12 items to form guide their drive for changes in their societies. The meeting that was attended by over 200 women sought to address many issues among them change in the economic rights and contract terms and property rights for women. The wave ended in the early 19</a:t>
            </a:r>
            <a:r>
              <a:rPr baseline="30000" dirty="0" lang="en-US" smtClean="0"/>
              <a:t>th</a:t>
            </a:r>
            <a:r>
              <a:rPr baseline="0" dirty="0" lang="en-US" smtClean="0"/>
              <a:t> century after the United States Constitution was amended to include the suffrage rights. It is believed the 19</a:t>
            </a:r>
            <a:r>
              <a:rPr baseline="30000" dirty="0" lang="en-US" smtClean="0"/>
              <a:t>th</a:t>
            </a:r>
            <a:r>
              <a:rPr baseline="0" dirty="0" lang="en-US" smtClean="0"/>
              <a:t> Amendment ceased the fire of first wavers as it sought to address their key issue of concern, the civil rights. However, it failed to address some issues, which resulted in the second wave. </a:t>
            </a:r>
            <a:endParaRPr dirty="0" lang="en-GB"/>
          </a:p>
        </p:txBody>
      </p:sp>
      <p:sp>
        <p:nvSpPr>
          <p:cNvPr id="1048625" name="Slide Number Placeholder 3"/>
          <p:cNvSpPr>
            <a:spLocks noGrp="1"/>
          </p:cNvSpPr>
          <p:nvPr>
            <p:ph type="sldNum" sz="quarter" idx="10"/>
          </p:nvPr>
        </p:nvSpPr>
        <p:spPr/>
        <p:txBody>
          <a:bodyPr/>
          <a:p>
            <a:fld id="{A8580782-E5A0-4337-84F9-4128C422A0E0}" type="slidenum">
              <a:rPr lang="en-GB" smtClean="0"/>
              <a:t>4</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28" name="Slide Image Placeholder 1"/>
          <p:cNvSpPr>
            <a:spLocks noChangeAspect="1" noRot="1" noGrp="1"/>
          </p:cNvSpPr>
          <p:nvPr>
            <p:ph type="sldImg"/>
          </p:nvPr>
        </p:nvSpPr>
        <p:spPr/>
      </p:sp>
      <p:sp>
        <p:nvSpPr>
          <p:cNvPr id="1048629" name="Notes Placeholder 2"/>
          <p:cNvSpPr>
            <a:spLocks noGrp="1"/>
          </p:cNvSpPr>
          <p:nvPr>
            <p:ph type="body" idx="1"/>
          </p:nvPr>
        </p:nvSpPr>
        <p:spPr/>
        <p:txBody>
          <a:bodyPr/>
          <a:p>
            <a:r>
              <a:rPr dirty="0" lang="en-US" smtClean="0"/>
              <a:t>The second</a:t>
            </a:r>
            <a:r>
              <a:rPr baseline="0" dirty="0" lang="en-US" smtClean="0"/>
              <a:t> wave came in after the first wave failed to address the concerns that first wavers identified in the 1848 convention. It started in the United States and spread across the border to other western countries in Europe. This period that was popularly known as “Personal is Politics” was characterized by publicized events. One of the famous and influential books that enhanced the expansion of second wavers’ ideologies is Betty Friedan’s </a:t>
            </a:r>
            <a:r>
              <a:rPr baseline="0" dirty="0" i="1" lang="en-US" smtClean="0"/>
              <a:t>The Feminine Mystique</a:t>
            </a:r>
            <a:r>
              <a:rPr baseline="0" dirty="0" lang="en-US" smtClean="0"/>
              <a:t>. The Book became so popular as it sold more than three million copies within three years. As </a:t>
            </a:r>
            <a:r>
              <a:rPr baseline="0" dirty="0" lang="en-US" err="1" smtClean="0"/>
              <a:t>Krolokke</a:t>
            </a:r>
            <a:r>
              <a:rPr baseline="0" dirty="0" lang="en-US" smtClean="0"/>
              <a:t> and Anne further explain, the second wave has also been described as movement that brought radical changes in the feminist movement. </a:t>
            </a:r>
            <a:endParaRPr dirty="0" lang="en-GB"/>
          </a:p>
        </p:txBody>
      </p:sp>
      <p:sp>
        <p:nvSpPr>
          <p:cNvPr id="1048630" name="Slide Number Placeholder 3"/>
          <p:cNvSpPr>
            <a:spLocks noGrp="1"/>
          </p:cNvSpPr>
          <p:nvPr>
            <p:ph type="sldNum" sz="quarter" idx="10"/>
          </p:nvPr>
        </p:nvSpPr>
        <p:spPr/>
        <p:txBody>
          <a:bodyPr/>
          <a:p>
            <a:fld id="{A8580782-E5A0-4337-84F9-4128C422A0E0}" type="slidenum">
              <a:rPr lang="en-GB" smtClean="0"/>
              <a:t>5</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33" name="Slide Image Placeholder 1"/>
          <p:cNvSpPr>
            <a:spLocks noChangeAspect="1" noRot="1" noGrp="1"/>
          </p:cNvSpPr>
          <p:nvPr>
            <p:ph type="sldImg"/>
          </p:nvPr>
        </p:nvSpPr>
        <p:spPr/>
      </p:sp>
      <p:sp>
        <p:nvSpPr>
          <p:cNvPr id="1048634" name="Notes Placeholder 2"/>
          <p:cNvSpPr>
            <a:spLocks noGrp="1"/>
          </p:cNvSpPr>
          <p:nvPr>
            <p:ph type="body" idx="1"/>
          </p:nvPr>
        </p:nvSpPr>
        <p:spPr/>
        <p:txBody>
          <a:bodyPr/>
          <a:p>
            <a:r>
              <a:rPr dirty="0" lang="en-US" smtClean="0"/>
              <a:t>The second wave sought to address the concerns that were not solved in the first wave. These issues have been highlighted</a:t>
            </a:r>
            <a:r>
              <a:rPr baseline="0" dirty="0" lang="en-US" smtClean="0"/>
              <a:t> in this slide. As noted in this section, some of these issues were identified in the first wave, but after the address of the suffrage rights of women, it became clear that the key concerns had been dealt with. As such, there was a ceasefire experienced across the United States and other western countries where the first wave had dominated. However, the beginning of the second wave was a clear indication that the problems identified in the previous wave were not identified. Therefore, the second wavers focused on two main aspects; social inequalities and discriminations. Even this wave did not solve the problems as the third wave emerged later in the 1990s seeking to address some of the problems. </a:t>
            </a:r>
            <a:endParaRPr dirty="0" lang="en-GB"/>
          </a:p>
        </p:txBody>
      </p:sp>
      <p:sp>
        <p:nvSpPr>
          <p:cNvPr id="1048635" name="Slide Number Placeholder 3"/>
          <p:cNvSpPr>
            <a:spLocks noGrp="1"/>
          </p:cNvSpPr>
          <p:nvPr>
            <p:ph type="sldNum" sz="quarter" idx="10"/>
          </p:nvPr>
        </p:nvSpPr>
        <p:spPr/>
        <p:txBody>
          <a:bodyPr/>
          <a:p>
            <a:fld id="{A8580782-E5A0-4337-84F9-4128C422A0E0}" type="slidenum">
              <a:rPr lang="en-GB" smtClean="0"/>
              <a:t>6</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38" name="Slide Image Placeholder 1"/>
          <p:cNvSpPr>
            <a:spLocks noChangeAspect="1" noRot="1" noGrp="1"/>
          </p:cNvSpPr>
          <p:nvPr>
            <p:ph type="sldImg"/>
          </p:nvPr>
        </p:nvSpPr>
        <p:spPr/>
      </p:sp>
      <p:sp>
        <p:nvSpPr>
          <p:cNvPr id="1048639" name="Notes Placeholder 2"/>
          <p:cNvSpPr>
            <a:spLocks noGrp="1"/>
          </p:cNvSpPr>
          <p:nvPr>
            <p:ph type="body" idx="1"/>
          </p:nvPr>
        </p:nvSpPr>
        <p:spPr/>
        <p:txBody>
          <a:bodyPr/>
          <a:p>
            <a:r>
              <a:rPr dirty="0" lang="en-US" smtClean="0"/>
              <a:t>This wave has</a:t>
            </a:r>
            <a:r>
              <a:rPr baseline="0" dirty="0" lang="en-US" smtClean="0"/>
              <a:t> been different from the previous waves. Even though it sought to address the failures of the second wave, it has been associated with misunderstanding and confusion of what it really represent. This confusion and misunderstanding is associated with diverse opinions and thinking of feminists regarding what femininity is all about and how it should be defined. As a result, feminists from this period have sought to develop a theory or political ideology that would provide a common understanding to the different perspectives of femininity. </a:t>
            </a:r>
            <a:endParaRPr dirty="0" lang="en-GB"/>
          </a:p>
        </p:txBody>
      </p:sp>
      <p:sp>
        <p:nvSpPr>
          <p:cNvPr id="1048640" name="Slide Number Placeholder 3"/>
          <p:cNvSpPr>
            <a:spLocks noGrp="1"/>
          </p:cNvSpPr>
          <p:nvPr>
            <p:ph type="sldNum" sz="quarter" idx="10"/>
          </p:nvPr>
        </p:nvSpPr>
        <p:spPr/>
        <p:txBody>
          <a:bodyPr/>
          <a:p>
            <a:fld id="{A8580782-E5A0-4337-84F9-4128C422A0E0}" type="slidenum">
              <a:rPr lang="en-GB" smtClean="0"/>
              <a:t>7</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43" name="Slide Image Placeholder 1"/>
          <p:cNvSpPr>
            <a:spLocks noChangeAspect="1" noRot="1" noGrp="1"/>
          </p:cNvSpPr>
          <p:nvPr>
            <p:ph type="sldImg"/>
          </p:nvPr>
        </p:nvSpPr>
        <p:spPr/>
      </p:sp>
      <p:sp>
        <p:nvSpPr>
          <p:cNvPr id="1048644" name="Notes Placeholder 2"/>
          <p:cNvSpPr>
            <a:spLocks noGrp="1"/>
          </p:cNvSpPr>
          <p:nvPr>
            <p:ph type="body" idx="1"/>
          </p:nvPr>
        </p:nvSpPr>
        <p:spPr/>
        <p:txBody>
          <a:bodyPr/>
          <a:p>
            <a:r>
              <a:rPr dirty="0" lang="en-US" smtClean="0"/>
              <a:t>I want to</a:t>
            </a:r>
            <a:r>
              <a:rPr baseline="0" dirty="0" lang="en-US" smtClean="0"/>
              <a:t> conclude this presentation by stating that </a:t>
            </a:r>
            <a:r>
              <a:rPr dirty="0" sz="1200" kern="1200" lang="en-GB" smtClean="0">
                <a:solidFill>
                  <a:schemeClr val="tx1"/>
                </a:solidFill>
                <a:effectLst/>
                <a:latin typeface="+mn-lt"/>
                <a:ea typeface="+mn-ea"/>
                <a:cs typeface="+mn-cs"/>
              </a:rPr>
              <a:t>feminists have tried to advocate for the women’s rights for many years as depicted in the three waves of feminism. This presentation</a:t>
            </a:r>
            <a:r>
              <a:rPr baseline="0" dirty="0" sz="1200" kern="1200" lang="en-GB" smtClean="0">
                <a:solidFill>
                  <a:schemeClr val="tx1"/>
                </a:solidFill>
                <a:effectLst/>
                <a:latin typeface="+mn-lt"/>
                <a:ea typeface="+mn-ea"/>
                <a:cs typeface="+mn-cs"/>
              </a:rPr>
              <a:t> has shown how feminism movement has evolved through the t</a:t>
            </a:r>
            <a:r>
              <a:rPr dirty="0" sz="1200" kern="1200" lang="en-GB" smtClean="0">
                <a:solidFill>
                  <a:schemeClr val="tx1"/>
                </a:solidFill>
                <a:effectLst/>
                <a:latin typeface="+mn-lt"/>
                <a:ea typeface="+mn-ea"/>
                <a:cs typeface="+mn-cs"/>
              </a:rPr>
              <a:t>hree waves of feminism from the 1840s to the 2000s. However, there is</a:t>
            </a:r>
            <a:r>
              <a:rPr baseline="0" dirty="0" sz="1200" kern="1200" lang="en-GB" smtClean="0">
                <a:solidFill>
                  <a:schemeClr val="tx1"/>
                </a:solidFill>
                <a:effectLst/>
                <a:latin typeface="+mn-lt"/>
                <a:ea typeface="+mn-ea"/>
                <a:cs typeface="+mn-cs"/>
              </a:rPr>
              <a:t> a lot that still needs to be achieved in achieving gender equality not only in the United States but across the world. </a:t>
            </a:r>
            <a:endParaRPr dirty="0" lang="en-GB"/>
          </a:p>
        </p:txBody>
      </p:sp>
      <p:sp>
        <p:nvSpPr>
          <p:cNvPr id="1048645" name="Slide Number Placeholder 3"/>
          <p:cNvSpPr>
            <a:spLocks noGrp="1"/>
          </p:cNvSpPr>
          <p:nvPr>
            <p:ph type="sldNum" sz="quarter" idx="10"/>
          </p:nvPr>
        </p:nvSpPr>
        <p:spPr/>
        <p:txBody>
          <a:bodyPr/>
          <a:p>
            <a:fld id="{A8580782-E5A0-4337-84F9-4128C422A0E0}" type="slidenum">
              <a:rPr lang="en-GB" smtClean="0"/>
              <a:t>8</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bg>
      <p:bgRef idx="1001">
        <a:schemeClr val="bg2"/>
      </p:bgRef>
    </p:bg>
    <p:spTree>
      <p:nvGrpSpPr>
        <p:cNvPr id="23" name=""/>
        <p:cNvGrpSpPr/>
        <p:nvPr/>
      </p:nvGrpSpPr>
      <p:grpSpPr>
        <a:xfrm>
          <a:off x="0" y="0"/>
          <a:ext cx="0" cy="0"/>
          <a:chOff x="0" y="0"/>
          <a:chExt cx="0" cy="0"/>
        </a:xfrm>
      </p:grpSpPr>
      <p:sp>
        <p:nvSpPr>
          <p:cNvPr id="1048590" name="Rectangle 14"/>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91" name="Rectangle 18"/>
          <p:cNvSpPr>
            <a:spLocks noChangeArrowheads="1"/>
          </p:cNvSpPr>
          <p:nvPr/>
        </p:nvSpPr>
        <p:spPr bwMode="white">
          <a:xfrm>
            <a:off x="8991600" y="3048"/>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92" name="Rectangle 17"/>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93" name="Rectangle 15"/>
          <p:cNvSpPr>
            <a:spLocks noChangeArrowheads="1"/>
          </p:cNvSpPr>
          <p:nvPr/>
        </p:nvSpPr>
        <p:spPr bwMode="white">
          <a:xfrm>
            <a:off x="0" y="0"/>
            <a:ext cx="9144000" cy="25146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94" name="Rectangle 11"/>
          <p:cNvSpPr>
            <a:spLocks noChangeArrowheads="1"/>
          </p:cNvSpPr>
          <p:nvPr/>
        </p:nvSpPr>
        <p:spPr bwMode="auto">
          <a:xfrm>
            <a:off x="146304" y="6391656"/>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95" name="Subtitle 8"/>
          <p:cNvSpPr>
            <a:spLocks noGrp="1"/>
          </p:cNvSpPr>
          <p:nvPr>
            <p:ph type="subTitle" idx="1"/>
          </p:nvPr>
        </p:nvSpPr>
        <p:spPr>
          <a:xfrm>
            <a:off x="1371600" y="2819400"/>
            <a:ext cx="6400800" cy="1752600"/>
          </a:xfrm>
        </p:spPr>
        <p:txBody>
          <a:bodyPr/>
          <a:lstStyle>
            <a:lvl1pPr algn="ctr" indent="0" marL="0">
              <a:buNone/>
              <a:defRPr baseline="0" b="1" cap="all" sz="1600" spc="250">
                <a:solidFill>
                  <a:schemeClr val="tx2"/>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n-US" smtClean="0"/>
              <a:t>Click to edit Master subtitle style</a:t>
            </a:r>
            <a:endParaRPr kumimoji="0" lang="en-US"/>
          </a:p>
        </p:txBody>
      </p:sp>
      <p:sp>
        <p:nvSpPr>
          <p:cNvPr id="1048596" name="Date Placeholder 27"/>
          <p:cNvSpPr>
            <a:spLocks noGrp="1"/>
          </p:cNvSpPr>
          <p:nvPr>
            <p:ph type="dt" sz="half" idx="10"/>
          </p:nvPr>
        </p:nvSpPr>
        <p:spPr/>
        <p:txBody>
          <a:bodyPr/>
          <a:p>
            <a:fld id="{B99DC8E8-D706-4AE4-AA22-FE1B1D46B942}" type="datetimeFigureOut">
              <a:rPr lang="en-GB" smtClean="0"/>
              <a:t>13/05/2020</a:t>
            </a:fld>
            <a:endParaRPr lang="en-GB"/>
          </a:p>
        </p:txBody>
      </p:sp>
      <p:sp>
        <p:nvSpPr>
          <p:cNvPr id="1048597" name="Footer Placeholder 16"/>
          <p:cNvSpPr>
            <a:spLocks noGrp="1"/>
          </p:cNvSpPr>
          <p:nvPr>
            <p:ph type="ftr" sz="quarter" idx="11"/>
          </p:nvPr>
        </p:nvSpPr>
        <p:spPr/>
        <p:txBody>
          <a:bodyPr/>
          <a:p>
            <a:endParaRPr lang="en-GB"/>
          </a:p>
        </p:txBody>
      </p:sp>
      <p:sp>
        <p:nvSpPr>
          <p:cNvPr id="1048598" name="Straight Connector 6"/>
          <p:cNvSpPr>
            <a:spLocks noChangeShapeType="1"/>
          </p:cNvSpPr>
          <p:nvPr/>
        </p:nvSpPr>
        <p:spPr bwMode="auto">
          <a:xfrm>
            <a:off x="155448" y="2420112"/>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599" name="Rectangle 9"/>
          <p:cNvSpPr>
            <a:spLocks noChangeArrowheads="1"/>
          </p:cNvSpPr>
          <p:nvPr/>
        </p:nvSpPr>
        <p:spPr bwMode="auto">
          <a:xfrm>
            <a:off x="152400" y="152400"/>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600" name="Oval 12"/>
          <p:cNvSpPr/>
          <p:nvPr/>
        </p:nvSpPr>
        <p:spPr>
          <a:xfrm>
            <a:off x="4267200" y="2115312"/>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01" name="Oval 13"/>
          <p:cNvSpPr/>
          <p:nvPr/>
        </p:nvSpPr>
        <p:spPr>
          <a:xfrm>
            <a:off x="4361688" y="2209800"/>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02"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7913726-910E-4ED8-ACC9-F9BF622566EF}" type="slidenum">
              <a:rPr lang="en-GB" smtClean="0"/>
              <a:t>‹#›</a:t>
            </a:fld>
            <a:endParaRPr lang="en-GB"/>
          </a:p>
        </p:txBody>
      </p:sp>
      <p:sp>
        <p:nvSpPr>
          <p:cNvPr id="1048603"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accent1="accent1" accent2="accent2" accent3="accent3" accent4="accent4" accent5="accent5" accent6="accent6" bg1="lt1" bg2="lt2" tx1="dk1" tx2="dk2"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bg>
      <p:bgRef idx="1001">
        <a:schemeClr val="bg2"/>
      </p:bgRef>
    </p:bg>
    <p:spTree>
      <p:nvGrpSpPr>
        <p:cNvPr id="25" name=""/>
        <p:cNvGrpSpPr/>
        <p:nvPr/>
      </p:nvGrpSpPr>
      <p:grpSpPr>
        <a:xfrm>
          <a:off x="0" y="0"/>
          <a:ext cx="0" cy="0"/>
          <a:chOff x="0" y="0"/>
          <a:chExt cx="0" cy="0"/>
        </a:xfrm>
      </p:grpSpPr>
      <p:sp>
        <p:nvSpPr>
          <p:cNvPr id="1048606"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1048607" name="Date Placeholder 3"/>
          <p:cNvSpPr>
            <a:spLocks noGrp="1"/>
          </p:cNvSpPr>
          <p:nvPr>
            <p:ph type="dt" sz="half" idx="10"/>
          </p:nvPr>
        </p:nvSpPr>
        <p:spPr/>
        <p:txBody>
          <a:bodyPr/>
          <a:p>
            <a:fld id="{B99DC8E8-D706-4AE4-AA22-FE1B1D46B942}" type="datetimeFigureOut">
              <a:rPr lang="en-GB" smtClean="0"/>
              <a:t>13/05/2020</a:t>
            </a:fld>
            <a:endParaRPr lang="en-GB"/>
          </a:p>
        </p:txBody>
      </p:sp>
      <p:sp>
        <p:nvSpPr>
          <p:cNvPr id="1048608" name="Footer Placeholder 4"/>
          <p:cNvSpPr>
            <a:spLocks noGrp="1"/>
          </p:cNvSpPr>
          <p:nvPr>
            <p:ph type="ftr" sz="quarter" idx="11"/>
          </p:nvPr>
        </p:nvSpPr>
        <p:spPr/>
        <p:txBody>
          <a:bodyPr/>
          <a:p>
            <a:endParaRPr lang="en-GB"/>
          </a:p>
        </p:txBody>
      </p:sp>
      <p:sp>
        <p:nvSpPr>
          <p:cNvPr id="1048609" name="Slide Number Placeholder 5"/>
          <p:cNvSpPr>
            <a:spLocks noGrp="1"/>
          </p:cNvSpPr>
          <p:nvPr>
            <p:ph type="sldNum" sz="quarter" idx="12"/>
          </p:nvPr>
        </p:nvSpPr>
        <p:spPr>
          <a:xfrm>
            <a:off x="4361688" y="1026372"/>
            <a:ext cx="457200" cy="441325"/>
          </a:xfrm>
        </p:spPr>
        <p:txBody>
          <a:bodyPr/>
          <a:p>
            <a:fld id="{27913726-910E-4ED8-ACC9-F9BF622566EF}" type="slidenum">
              <a:rPr lang="en-GB" smtClean="0"/>
              <a:t>‹#›</a:t>
            </a:fld>
            <a:endParaRPr lang="en-GB"/>
          </a:p>
        </p:txBody>
      </p:sp>
      <p:sp>
        <p:nvSpPr>
          <p:cNvPr id="1048610" name="Content Placeholder 7"/>
          <p:cNvSpPr>
            <a:spLocks noGrp="1"/>
          </p:cNvSpPr>
          <p:nvPr>
            <p:ph sz="quarter" idx="1"/>
          </p:nvPr>
        </p:nvSpPr>
        <p:spPr>
          <a:xfrm>
            <a:off x="301752" y="1527048"/>
            <a:ext cx="8503920" cy="4572000"/>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Tree>
  </p:cSld>
  <p:clrMapOvr>
    <a:overrideClrMapping accent1="accent1" accent2="accent2" accent3="accent3" accent4="accent4" accent5="accent5" accent6="accent6" bg1="lt1" bg2="lt2" tx1="dk1" tx2="dk2"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bg>
      <p:bgRef idx="1001">
        <a:schemeClr val="bg1"/>
      </p:bgRef>
    </p:bg>
    <p:spTree>
      <p:nvGrpSpPr>
        <p:cNvPr id="52" name=""/>
        <p:cNvGrpSpPr/>
        <p:nvPr/>
      </p:nvGrpSpPr>
      <p:grpSpPr>
        <a:xfrm>
          <a:off x="0" y="0"/>
          <a:ext cx="0" cy="0"/>
          <a:chOff x="0" y="0"/>
          <a:chExt cx="0" cy="0"/>
        </a:xfrm>
      </p:grpSpPr>
      <p:sp>
        <p:nvSpPr>
          <p:cNvPr id="1048688" name="Rectangle 16"/>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89" name="Rectangle 14"/>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90" name="Rectangle 15"/>
          <p:cNvSpPr>
            <a:spLocks noChangeArrowheads="1"/>
          </p:cNvSpPr>
          <p:nvPr/>
        </p:nvSpPr>
        <p:spPr bwMode="white">
          <a:xfrm>
            <a:off x="0" y="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91" name="Rectangle 17"/>
          <p:cNvSpPr>
            <a:spLocks noChangeArrowheads="1"/>
          </p:cNvSpPr>
          <p:nvPr/>
        </p:nvSpPr>
        <p:spPr bwMode="white">
          <a:xfrm>
            <a:off x="8991600" y="1905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92" name="Rectangle 18"/>
          <p:cNvSpPr>
            <a:spLocks noChangeArrowheads="1"/>
          </p:cNvSpPr>
          <p:nvPr/>
        </p:nvSpPr>
        <p:spPr bwMode="white">
          <a:xfrm>
            <a:off x="152400" y="2286000"/>
            <a:ext cx="8833104" cy="3048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93" name="Rectangle 11"/>
          <p:cNvSpPr>
            <a:spLocks noChangeArrowheads="1"/>
          </p:cNvSpPr>
          <p:nvPr/>
        </p:nvSpPr>
        <p:spPr bwMode="auto">
          <a:xfrm>
            <a:off x="155448" y="142352"/>
            <a:ext cx="8833104" cy="2139696"/>
          </a:xfrm>
          <a:prstGeom prst="rect"/>
          <a:solidFill>
            <a:schemeClr val="accent1"/>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94" name="Text Placeholder 2"/>
          <p:cNvSpPr>
            <a:spLocks noGrp="1"/>
          </p:cNvSpPr>
          <p:nvPr>
            <p:ph type="body" idx="1"/>
          </p:nvPr>
        </p:nvSpPr>
        <p:spPr>
          <a:xfrm>
            <a:off x="1368426" y="2743200"/>
            <a:ext cx="6480174" cy="1673225"/>
          </a:xfrm>
        </p:spPr>
        <p:txBody>
          <a:bodyPr anchor="t"/>
          <a:lstStyle>
            <a:lvl1pPr algn="ctr" indent="0" marL="0">
              <a:buNone/>
              <a:defRPr baseline="0" b="1" cap="all" sz="1600" spc="25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n-US" smtClean="0"/>
              <a:t>Click to edit Master text styles</a:t>
            </a:r>
          </a:p>
        </p:txBody>
      </p:sp>
      <p:sp>
        <p:nvSpPr>
          <p:cNvPr id="1048695" name="Rectangle 12"/>
          <p:cNvSpPr>
            <a:spLocks noChangeArrowheads="1"/>
          </p:cNvSpPr>
          <p:nvPr/>
        </p:nvSpPr>
        <p:spPr bwMode="auto">
          <a:xfrm>
            <a:off x="146304" y="6391656"/>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96" name="Rectangle 13"/>
          <p:cNvSpPr>
            <a:spLocks noChangeArrowheads="1"/>
          </p:cNvSpPr>
          <p:nvPr/>
        </p:nvSpPr>
        <p:spPr bwMode="auto">
          <a:xfrm>
            <a:off x="152400" y="152400"/>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697" name="Footer Placeholder 4"/>
          <p:cNvSpPr>
            <a:spLocks noGrp="1"/>
          </p:cNvSpPr>
          <p:nvPr>
            <p:ph type="ftr" sz="quarter" idx="11"/>
          </p:nvPr>
        </p:nvSpPr>
        <p:spPr/>
        <p:txBody>
          <a:bodyPr/>
          <a:p>
            <a:endParaRPr lang="en-GB"/>
          </a:p>
        </p:txBody>
      </p:sp>
      <p:sp>
        <p:nvSpPr>
          <p:cNvPr id="1048698" name="Date Placeholder 3"/>
          <p:cNvSpPr>
            <a:spLocks noGrp="1"/>
          </p:cNvSpPr>
          <p:nvPr>
            <p:ph type="dt" sz="half" idx="10"/>
          </p:nvPr>
        </p:nvSpPr>
        <p:spPr/>
        <p:txBody>
          <a:bodyPr/>
          <a:p>
            <a:fld id="{B99DC8E8-D706-4AE4-AA22-FE1B1D46B942}" type="datetimeFigureOut">
              <a:rPr lang="en-GB" smtClean="0"/>
              <a:t>13/05/2020</a:t>
            </a:fld>
            <a:endParaRPr lang="en-GB"/>
          </a:p>
        </p:txBody>
      </p:sp>
      <p:sp>
        <p:nvSpPr>
          <p:cNvPr id="1048699" name="Straight Connector 7"/>
          <p:cNvSpPr>
            <a:spLocks noChangeShapeType="1"/>
          </p:cNvSpPr>
          <p:nvPr/>
        </p:nvSpPr>
        <p:spPr bwMode="auto">
          <a:xfrm>
            <a:off x="152400" y="2438400"/>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700" name="Oval 9"/>
          <p:cNvSpPr/>
          <p:nvPr/>
        </p:nvSpPr>
        <p:spPr>
          <a:xfrm>
            <a:off x="4267200" y="2115312"/>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01" name="Oval 10"/>
          <p:cNvSpPr/>
          <p:nvPr/>
        </p:nvSpPr>
        <p:spPr>
          <a:xfrm>
            <a:off x="4361688" y="2209800"/>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02"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27913726-910E-4ED8-ACC9-F9BF622566EF}" type="slidenum">
              <a:rPr lang="en-GB" smtClean="0"/>
              <a:t>‹#›</a:t>
            </a:fld>
            <a:endParaRPr lang="en-GB"/>
          </a:p>
        </p:txBody>
      </p:sp>
      <p:sp>
        <p:nvSpPr>
          <p:cNvPr id="1048703" name="Title 1"/>
          <p:cNvSpPr>
            <a:spLocks noGrp="1"/>
          </p:cNvSpPr>
          <p:nvPr>
            <p:ph type="title"/>
          </p:nvPr>
        </p:nvSpPr>
        <p:spPr>
          <a:xfrm>
            <a:off x="722313" y="533400"/>
            <a:ext cx="7772400" cy="1524000"/>
          </a:xfrm>
        </p:spPr>
        <p:txBody>
          <a:bodyPr anchor="b"/>
          <a:lstStyle>
            <a:lvl1pPr algn="ctr">
              <a:buNone/>
              <a:defRPr baseline="0" b="0" cap="none" sz="4200">
                <a:solidFill>
                  <a:srgbClr val="FFFFFF"/>
                </a:solidFill>
              </a:defRPr>
            </a:lvl1pPr>
          </a:lstStyle>
          <a:p>
            <a:r>
              <a:rPr kumimoji="0" lang="en-US" smtClean="0"/>
              <a:t>Click to edit Master title style</a:t>
            </a:r>
            <a:endParaRPr kumimoji="0" lang="en-US"/>
          </a:p>
        </p:txBody>
      </p:sp>
    </p:spTree>
  </p:cSld>
  <p:clrMapOvr>
    <a:overrideClrMapping accent1="accent1" accent2="accent2" accent3="accent3" accent4="accent4" accent5="accent5" accent6="accent6" bg1="lt1" bg2="lt2" tx1="dk1" tx2="dk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bg>
      <p:bgRef idx="1001">
        <a:schemeClr val="bg2"/>
      </p:bgRef>
    </p:bg>
    <p:spTree>
      <p:nvGrpSpPr>
        <p:cNvPr id="53" name=""/>
        <p:cNvGrpSpPr/>
        <p:nvPr/>
      </p:nvGrpSpPr>
      <p:grpSpPr>
        <a:xfrm>
          <a:off x="0" y="0"/>
          <a:ext cx="0" cy="0"/>
          <a:chOff x="0" y="0"/>
          <a:chExt cx="0" cy="0"/>
        </a:xfrm>
      </p:grpSpPr>
      <p:sp>
        <p:nvSpPr>
          <p:cNvPr id="1048704" name="Title 1"/>
          <p:cNvSpPr>
            <a:spLocks noGrp="1"/>
          </p:cNvSpPr>
          <p:nvPr>
            <p:ph type="title"/>
          </p:nvPr>
        </p:nvSpPr>
        <p:spPr>
          <a:xfrm>
            <a:off x="301752" y="228600"/>
            <a:ext cx="8534400" cy="758952"/>
          </a:xfrm>
        </p:spPr>
        <p:txBody>
          <a:bodyPr/>
          <a:p>
            <a:r>
              <a:rPr kumimoji="0" lang="en-US" smtClean="0"/>
              <a:t>Click to edit Master title style</a:t>
            </a:r>
            <a:endParaRPr kumimoji="0" lang="en-US"/>
          </a:p>
        </p:txBody>
      </p:sp>
      <p:sp>
        <p:nvSpPr>
          <p:cNvPr id="1048705" name="Date Placeholder 4"/>
          <p:cNvSpPr>
            <a:spLocks noGrp="1"/>
          </p:cNvSpPr>
          <p:nvPr>
            <p:ph type="dt" sz="half" idx="10"/>
          </p:nvPr>
        </p:nvSpPr>
        <p:spPr>
          <a:xfrm>
            <a:off x="5791200" y="6409944"/>
            <a:ext cx="3044952" cy="365760"/>
          </a:xfrm>
        </p:spPr>
        <p:txBody>
          <a:bodyPr/>
          <a:p>
            <a:fld id="{B99DC8E8-D706-4AE4-AA22-FE1B1D46B942}" type="datetimeFigureOut">
              <a:rPr lang="en-GB" smtClean="0"/>
              <a:t>13/05/2020</a:t>
            </a:fld>
            <a:endParaRPr lang="en-GB"/>
          </a:p>
        </p:txBody>
      </p:sp>
      <p:sp>
        <p:nvSpPr>
          <p:cNvPr id="1048706" name="Footer Placeholder 5"/>
          <p:cNvSpPr>
            <a:spLocks noGrp="1"/>
          </p:cNvSpPr>
          <p:nvPr>
            <p:ph type="ftr" sz="quarter" idx="11"/>
          </p:nvPr>
        </p:nvSpPr>
        <p:spPr/>
        <p:txBody>
          <a:bodyPr/>
          <a:p>
            <a:endParaRPr lang="en-GB"/>
          </a:p>
        </p:txBody>
      </p:sp>
      <p:sp>
        <p:nvSpPr>
          <p:cNvPr id="1048707" name="Slide Number Placeholder 6"/>
          <p:cNvSpPr>
            <a:spLocks noGrp="1"/>
          </p:cNvSpPr>
          <p:nvPr>
            <p:ph type="sldNum" sz="quarter" idx="12"/>
          </p:nvPr>
        </p:nvSpPr>
        <p:spPr/>
        <p:txBody>
          <a:bodyPr/>
          <a:p>
            <a:fld id="{27913726-910E-4ED8-ACC9-F9BF622566EF}" type="slidenum">
              <a:rPr lang="en-GB" smtClean="0"/>
              <a:t>‹#›</a:t>
            </a:fld>
            <a:endParaRPr lang="en-GB"/>
          </a:p>
        </p:txBody>
      </p:sp>
      <p:sp>
        <p:nvSpPr>
          <p:cNvPr id="1048708" name="Straight Connector 7"/>
          <p:cNvSpPr>
            <a:spLocks noChangeShapeType="1"/>
          </p:cNvSpPr>
          <p:nvPr/>
        </p:nvSpPr>
        <p:spPr bwMode="auto">
          <a:xfrm flipV="1">
            <a:off x="4563080" y="1575652"/>
            <a:ext cx="8921" cy="4819557"/>
          </a:xfrm>
          <a:prstGeom prst="line"/>
          <a:noFill/>
          <a:ln w="9525" cap="flat" cmpd="sng" algn="ctr">
            <a:solidFill>
              <a:schemeClr val="tx2"/>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709" name="Content Placeholder 9"/>
          <p:cNvSpPr>
            <a:spLocks noGrp="1"/>
          </p:cNvSpPr>
          <p:nvPr>
            <p:ph sz="half" idx="1"/>
          </p:nvPr>
        </p:nvSpPr>
        <p:spPr>
          <a:xfrm>
            <a:off x="301752" y="1371600"/>
            <a:ext cx="4038600" cy="4681728"/>
          </a:xfrm>
        </p:spPr>
        <p:txBody>
          <a:bodyPr/>
          <a:lstStyle>
            <a:lvl1pPr>
              <a:defRPr sz="2500"/>
            </a:lvl1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10" name="Content Placeholder 11"/>
          <p:cNvSpPr>
            <a:spLocks noGrp="1"/>
          </p:cNvSpPr>
          <p:nvPr>
            <p:ph sz="half" idx="2"/>
          </p:nvPr>
        </p:nvSpPr>
        <p:spPr>
          <a:xfrm>
            <a:off x="4800600" y="1371600"/>
            <a:ext cx="4038600" cy="4681728"/>
          </a:xfrm>
        </p:spPr>
        <p:txBody>
          <a:bodyPr/>
          <a:lstStyle>
            <a:lvl1pPr>
              <a:defRPr sz="2500"/>
            </a:lvl1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Tree>
  </p:cSld>
  <p:clrMapOvr>
    <a:overrideClrMapping accent1="accent1" accent2="accent2" accent3="accent3" accent4="accent4" accent5="accent5" accent6="accent6" bg1="lt1" bg2="lt2" tx1="dk1" tx2="dk2"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type="twoTxTwoObj">
  <p:cSld name="Comparison">
    <p:bg>
      <p:bgRef idx="1001">
        <a:schemeClr val="bg2"/>
      </p:bgRef>
    </p:bg>
    <p:spTree>
      <p:nvGrpSpPr>
        <p:cNvPr id="54" name=""/>
        <p:cNvGrpSpPr/>
        <p:nvPr/>
      </p:nvGrpSpPr>
      <p:grpSpPr>
        <a:xfrm>
          <a:off x="0" y="0"/>
          <a:ext cx="0" cy="0"/>
          <a:chOff x="0" y="0"/>
          <a:chExt cx="0" cy="0"/>
        </a:xfrm>
      </p:grpSpPr>
      <p:sp>
        <p:nvSpPr>
          <p:cNvPr id="1048711" name="Straight Connector 9"/>
          <p:cNvSpPr>
            <a:spLocks noChangeShapeType="1"/>
          </p:cNvSpPr>
          <p:nvPr/>
        </p:nvSpPr>
        <p:spPr bwMode="auto">
          <a:xfrm flipV="1">
            <a:off x="4572000" y="2200275"/>
            <a:ext cx="0" cy="4187952"/>
          </a:xfrm>
          <a:prstGeom prst="line"/>
          <a:noFill/>
          <a:ln w="9525" cap="flat" cmpd="sng" algn="ctr">
            <a:solidFill>
              <a:schemeClr val="tx2"/>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712" name="Rectangle 19"/>
          <p:cNvSpPr>
            <a:spLocks noChangeArrowheads="1"/>
          </p:cNvSpPr>
          <p:nvPr/>
        </p:nvSpPr>
        <p:spPr bwMode="white">
          <a:xfrm>
            <a:off x="0" y="0"/>
            <a:ext cx="9144000" cy="14478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13" name="Rectangle 18"/>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14" name="Rectangle 20"/>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15" name="Rectangle 21"/>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16" name="Rectangle 10"/>
          <p:cNvSpPr/>
          <p:nvPr/>
        </p:nvSpPr>
        <p:spPr>
          <a:xfrm>
            <a:off x="152400" y="1371600"/>
            <a:ext cx="8833104" cy="914400"/>
          </a:xfrm>
          <a:prstGeom prst="rect"/>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17" name="Rectangle 12"/>
          <p:cNvSpPr>
            <a:spLocks noChangeArrowheads="1"/>
          </p:cNvSpPr>
          <p:nvPr/>
        </p:nvSpPr>
        <p:spPr bwMode="auto">
          <a:xfrm>
            <a:off x="145923" y="6391656"/>
            <a:ext cx="8833104" cy="310896"/>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18"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indent="0" marL="0">
              <a:buNone/>
              <a:defRPr b="1" dirty="0" sz="2200" lang="en-US" smtClean="0">
                <a:solidFill>
                  <a:srgbClr val="FFFFFF"/>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719"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indent="0" marL="0">
              <a:buNone/>
              <a:defRPr b="1" sz="2200"/>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720" name="Date Placeholder 6"/>
          <p:cNvSpPr>
            <a:spLocks noGrp="1"/>
          </p:cNvSpPr>
          <p:nvPr>
            <p:ph type="dt" sz="half" idx="10"/>
          </p:nvPr>
        </p:nvSpPr>
        <p:spPr/>
        <p:txBody>
          <a:bodyPr/>
          <a:p>
            <a:fld id="{B99DC8E8-D706-4AE4-AA22-FE1B1D46B942}" type="datetimeFigureOut">
              <a:rPr lang="en-GB" smtClean="0"/>
              <a:t>13/05/2020</a:t>
            </a:fld>
            <a:endParaRPr lang="en-GB"/>
          </a:p>
        </p:txBody>
      </p:sp>
      <p:sp>
        <p:nvSpPr>
          <p:cNvPr id="1048721" name="Footer Placeholder 7"/>
          <p:cNvSpPr>
            <a:spLocks noGrp="1"/>
          </p:cNvSpPr>
          <p:nvPr>
            <p:ph type="ftr" sz="quarter" idx="11"/>
          </p:nvPr>
        </p:nvSpPr>
        <p:spPr>
          <a:xfrm>
            <a:off x="304800" y="6409944"/>
            <a:ext cx="3581400" cy="365760"/>
          </a:xfrm>
        </p:spPr>
        <p:txBody>
          <a:bodyPr/>
          <a:p>
            <a:endParaRPr lang="en-GB"/>
          </a:p>
        </p:txBody>
      </p:sp>
      <p:sp>
        <p:nvSpPr>
          <p:cNvPr id="1048722" name="Straight Connector 14"/>
          <p:cNvSpPr>
            <a:spLocks noChangeShapeType="1"/>
          </p:cNvSpPr>
          <p:nvPr/>
        </p:nvSpPr>
        <p:spPr bwMode="auto">
          <a:xfrm>
            <a:off x="152400" y="1280160"/>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723" name="Rectangle 17"/>
          <p:cNvSpPr>
            <a:spLocks noChangeArrowheads="1"/>
          </p:cNvSpPr>
          <p:nvPr/>
        </p:nvSpPr>
        <p:spPr bwMode="auto">
          <a:xfrm>
            <a:off x="152400" y="155448"/>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724" name="Content Placeholder 23"/>
          <p:cNvSpPr>
            <a:spLocks noGrp="1"/>
          </p:cNvSpPr>
          <p:nvPr>
            <p:ph sz="quarter" idx="2"/>
          </p:nvPr>
        </p:nvSpPr>
        <p:spPr>
          <a:xfrm>
            <a:off x="301752" y="2471383"/>
            <a:ext cx="4041648" cy="3818404"/>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25" name="Content Placeholder 25"/>
          <p:cNvSpPr>
            <a:spLocks noGrp="1"/>
          </p:cNvSpPr>
          <p:nvPr>
            <p:ph sz="quarter" idx="4"/>
          </p:nvPr>
        </p:nvSpPr>
        <p:spPr>
          <a:xfrm>
            <a:off x="4800600" y="2471383"/>
            <a:ext cx="4038600" cy="3822192"/>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26" name="Oval 24"/>
          <p:cNvSpPr/>
          <p:nvPr/>
        </p:nvSpPr>
        <p:spPr>
          <a:xfrm>
            <a:off x="4267200" y="956036"/>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27" name="Oval 26"/>
          <p:cNvSpPr/>
          <p:nvPr/>
        </p:nvSpPr>
        <p:spPr>
          <a:xfrm>
            <a:off x="4361688" y="1050524"/>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28" name="Slide Number Placeholder 8"/>
          <p:cNvSpPr>
            <a:spLocks noGrp="1"/>
          </p:cNvSpPr>
          <p:nvPr>
            <p:ph type="sldNum" sz="quarter" idx="12"/>
          </p:nvPr>
        </p:nvSpPr>
        <p:spPr>
          <a:xfrm>
            <a:off x="4343400" y="1042416"/>
            <a:ext cx="457200" cy="441325"/>
          </a:xfrm>
        </p:spPr>
        <p:txBody>
          <a:bodyPr/>
          <a:lstStyle>
            <a:lvl1pPr algn="ctr"/>
          </a:lstStyle>
          <a:p>
            <a:fld id="{27913726-910E-4ED8-ACC9-F9BF622566EF}" type="slidenum">
              <a:rPr lang="en-GB" smtClean="0"/>
              <a:t>‹#›</a:t>
            </a:fld>
            <a:endParaRPr lang="en-GB"/>
          </a:p>
        </p:txBody>
      </p:sp>
      <p:sp>
        <p:nvSpPr>
          <p:cNvPr id="1048729" name="Title 22"/>
          <p:cNvSpPr>
            <a:spLocks noGrp="1"/>
          </p:cNvSpPr>
          <p:nvPr>
            <p:ph type="title"/>
          </p:nvPr>
        </p:nvSpPr>
        <p:spPr/>
        <p:txBody>
          <a:bodyPr anchor="b" anchorCtr="0" rtlCol="0"/>
          <a:p>
            <a:r>
              <a:rPr kumimoji="0" lang="en-US" smtClean="0"/>
              <a:t>Click to edit Master title style</a:t>
            </a:r>
            <a:endParaRPr kumimoji="0" lang="en-US"/>
          </a:p>
        </p:txBody>
      </p:sp>
    </p:spTree>
  </p:cSld>
  <p:clrMapOvr>
    <a:overrideClrMapping accent1="accent1" accent2="accent2" accent3="accent3" accent4="accent4" accent5="accent5" accent6="accent6" bg1="lt1" bg2="lt2" tx1="dk1" tx2="dk2"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48" name=""/>
        <p:cNvGrpSpPr/>
        <p:nvPr/>
      </p:nvGrpSpPr>
      <p:grpSpPr>
        <a:xfrm>
          <a:off x="0" y="0"/>
          <a:ext cx="0" cy="0"/>
          <a:chOff x="0" y="0"/>
          <a:chExt cx="0" cy="0"/>
        </a:xfrm>
      </p:grpSpPr>
      <p:sp>
        <p:nvSpPr>
          <p:cNvPr id="1048648" name="Title 1"/>
          <p:cNvSpPr>
            <a:spLocks noGrp="1"/>
          </p:cNvSpPr>
          <p:nvPr>
            <p:ph type="title"/>
          </p:nvPr>
        </p:nvSpPr>
        <p:spPr/>
        <p:txBody>
          <a:bodyPr/>
          <a:p>
            <a:r>
              <a:rPr kumimoji="0" lang="en-US" smtClean="0"/>
              <a:t>Click to edit Master title style</a:t>
            </a:r>
            <a:endParaRPr kumimoji="0" lang="en-US"/>
          </a:p>
        </p:txBody>
      </p:sp>
      <p:sp>
        <p:nvSpPr>
          <p:cNvPr id="1048649" name="Date Placeholder 2"/>
          <p:cNvSpPr>
            <a:spLocks noGrp="1"/>
          </p:cNvSpPr>
          <p:nvPr>
            <p:ph type="dt" sz="half" idx="10"/>
          </p:nvPr>
        </p:nvSpPr>
        <p:spPr/>
        <p:txBody>
          <a:bodyPr/>
          <a:p>
            <a:fld id="{B99DC8E8-D706-4AE4-AA22-FE1B1D46B942}" type="datetimeFigureOut">
              <a:rPr lang="en-GB" smtClean="0"/>
              <a:t>13/05/2020</a:t>
            </a:fld>
            <a:endParaRPr lang="en-GB"/>
          </a:p>
        </p:txBody>
      </p:sp>
      <p:sp>
        <p:nvSpPr>
          <p:cNvPr id="1048650" name="Footer Placeholder 3"/>
          <p:cNvSpPr>
            <a:spLocks noGrp="1"/>
          </p:cNvSpPr>
          <p:nvPr>
            <p:ph type="ftr" sz="quarter" idx="11"/>
          </p:nvPr>
        </p:nvSpPr>
        <p:spPr/>
        <p:txBody>
          <a:bodyPr/>
          <a:p>
            <a:endParaRPr lang="en-GB"/>
          </a:p>
        </p:txBody>
      </p:sp>
      <p:sp>
        <p:nvSpPr>
          <p:cNvPr id="1048651" name="Slide Number Placeholder 4"/>
          <p:cNvSpPr>
            <a:spLocks noGrp="1"/>
          </p:cNvSpPr>
          <p:nvPr>
            <p:ph type="sldNum" sz="quarter" idx="12"/>
          </p:nvPr>
        </p:nvSpPr>
        <p:spPr>
          <a:xfrm>
            <a:off x="4343400" y="1036020"/>
            <a:ext cx="457200" cy="441325"/>
          </a:xfrm>
        </p:spPr>
        <p:txBody>
          <a:bodyPr/>
          <a:p>
            <a:fld id="{27913726-910E-4ED8-ACC9-F9BF622566EF}"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Blank">
    <p:spTree>
      <p:nvGrpSpPr>
        <p:cNvPr id="55" name=""/>
        <p:cNvGrpSpPr/>
        <p:nvPr/>
      </p:nvGrpSpPr>
      <p:grpSpPr>
        <a:xfrm>
          <a:off x="0" y="0"/>
          <a:ext cx="0" cy="0"/>
          <a:chOff x="0" y="0"/>
          <a:chExt cx="0" cy="0"/>
        </a:xfrm>
      </p:grpSpPr>
      <p:sp>
        <p:nvSpPr>
          <p:cNvPr id="1048730" name="Rectangle 6"/>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31" name="Rectangle 7"/>
          <p:cNvSpPr>
            <a:spLocks noChangeArrowheads="1"/>
          </p:cNvSpPr>
          <p:nvPr/>
        </p:nvSpPr>
        <p:spPr bwMode="white">
          <a:xfrm>
            <a:off x="0" y="0"/>
            <a:ext cx="9144000" cy="155448"/>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32" name="Rectangle 9"/>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33" name="Rectangle 8"/>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34" name="Rectangle 4"/>
          <p:cNvSpPr>
            <a:spLocks noChangeArrowheads="1"/>
          </p:cNvSpPr>
          <p:nvPr/>
        </p:nvSpPr>
        <p:spPr bwMode="auto">
          <a:xfrm>
            <a:off x="146304" y="6391656"/>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35" name="Rectangle 5"/>
          <p:cNvSpPr>
            <a:spLocks noChangeArrowheads="1"/>
          </p:cNvSpPr>
          <p:nvPr/>
        </p:nvSpPr>
        <p:spPr bwMode="auto">
          <a:xfrm>
            <a:off x="152400" y="158496"/>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736" name="Date Placeholder 1"/>
          <p:cNvSpPr>
            <a:spLocks noGrp="1"/>
          </p:cNvSpPr>
          <p:nvPr>
            <p:ph type="dt" sz="half" idx="10"/>
          </p:nvPr>
        </p:nvSpPr>
        <p:spPr/>
        <p:txBody>
          <a:bodyPr/>
          <a:p>
            <a:fld id="{B99DC8E8-D706-4AE4-AA22-FE1B1D46B942}" type="datetimeFigureOut">
              <a:rPr lang="en-GB" smtClean="0"/>
              <a:t>13/05/2020</a:t>
            </a:fld>
            <a:endParaRPr lang="en-GB"/>
          </a:p>
        </p:txBody>
      </p:sp>
      <p:sp>
        <p:nvSpPr>
          <p:cNvPr id="1048737" name="Footer Placeholder 2"/>
          <p:cNvSpPr>
            <a:spLocks noGrp="1"/>
          </p:cNvSpPr>
          <p:nvPr>
            <p:ph type="ftr" sz="quarter" idx="11"/>
          </p:nvPr>
        </p:nvSpPr>
        <p:spPr/>
        <p:txBody>
          <a:bodyPr/>
          <a:p>
            <a:endParaRPr lang="en-GB"/>
          </a:p>
        </p:txBody>
      </p:sp>
      <p:sp>
        <p:nvSpPr>
          <p:cNvPr id="1048738"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27913726-910E-4ED8-ACC9-F9BF622566EF}"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bg>
      <p:bgRef idx="1001">
        <a:schemeClr val="bg1"/>
      </p:bgRef>
    </p:bg>
    <p:spTree>
      <p:nvGrpSpPr>
        <p:cNvPr id="56" name=""/>
        <p:cNvGrpSpPr/>
        <p:nvPr/>
      </p:nvGrpSpPr>
      <p:grpSpPr>
        <a:xfrm>
          <a:off x="0" y="0"/>
          <a:ext cx="0" cy="0"/>
          <a:chOff x="0" y="0"/>
          <a:chExt cx="0" cy="0"/>
        </a:xfrm>
      </p:grpSpPr>
      <p:sp>
        <p:nvSpPr>
          <p:cNvPr id="1048739" name="Rectangle 18"/>
          <p:cNvSpPr>
            <a:spLocks noChangeArrowheads="1"/>
          </p:cNvSpPr>
          <p:nvPr/>
        </p:nvSpPr>
        <p:spPr bwMode="auto">
          <a:xfrm>
            <a:off x="152400" y="152400"/>
            <a:ext cx="8833104" cy="304800"/>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40" name="Rectangle 14"/>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41" name="Rectangle 17"/>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42" name="Rectangle 15"/>
          <p:cNvSpPr>
            <a:spLocks noChangeArrowheads="1"/>
          </p:cNvSpPr>
          <p:nvPr/>
        </p:nvSpPr>
        <p:spPr bwMode="white">
          <a:xfrm>
            <a:off x="0" y="0"/>
            <a:ext cx="9144000" cy="118872"/>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43" name="Rectangle 16"/>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44" name="Rectangle 12"/>
          <p:cNvSpPr/>
          <p:nvPr/>
        </p:nvSpPr>
        <p:spPr>
          <a:xfrm>
            <a:off x="152400" y="609600"/>
            <a:ext cx="2743200" cy="5867400"/>
          </a:xfrm>
          <a:prstGeom prst="rect"/>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45" name="Title 1"/>
          <p:cNvSpPr>
            <a:spLocks noGrp="1"/>
          </p:cNvSpPr>
          <p:nvPr>
            <p:ph type="title"/>
          </p:nvPr>
        </p:nvSpPr>
        <p:spPr>
          <a:xfrm>
            <a:off x="381000" y="914400"/>
            <a:ext cx="2362200" cy="990600"/>
          </a:xfrm>
        </p:spPr>
        <p:txBody>
          <a:bodyPr anchor="b">
            <a:noAutofit/>
          </a:bodyPr>
          <a:lstStyle>
            <a:lvl1pPr algn="l">
              <a:buNone/>
              <a:defRPr b="1" sz="2200">
                <a:solidFill>
                  <a:srgbClr val="FFFFFF"/>
                </a:solidFill>
              </a:defRPr>
            </a:lvl1pPr>
          </a:lstStyle>
          <a:p>
            <a:r>
              <a:rPr kumimoji="0" lang="en-US" smtClean="0"/>
              <a:t>Click to edit Master title style</a:t>
            </a:r>
            <a:endParaRPr kumimoji="0" lang="en-US"/>
          </a:p>
        </p:txBody>
      </p:sp>
      <p:sp>
        <p:nvSpPr>
          <p:cNvPr id="1048746" name="Text Placeholder 2"/>
          <p:cNvSpPr>
            <a:spLocks noGrp="1"/>
          </p:cNvSpPr>
          <p:nvPr>
            <p:ph type="body" idx="2"/>
          </p:nvPr>
        </p:nvSpPr>
        <p:spPr>
          <a:xfrm>
            <a:off x="381000" y="1981200"/>
            <a:ext cx="2362200" cy="4144963"/>
          </a:xfrm>
        </p:spPr>
        <p:txBody>
          <a:bodyPr/>
          <a:lstStyle>
            <a:lvl1pPr indent="0" marL="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eaLnBrk="1" hangingPunct="1" latinLnBrk="0" lvl="0"/>
            <a:r>
              <a:rPr kumimoji="0" lang="en-US" smtClean="0"/>
              <a:t>Click to edit Master text styles</a:t>
            </a:r>
          </a:p>
        </p:txBody>
      </p:sp>
      <p:sp>
        <p:nvSpPr>
          <p:cNvPr id="1048747" name="Rectangle 7"/>
          <p:cNvSpPr>
            <a:spLocks noChangeArrowheads="1"/>
          </p:cNvSpPr>
          <p:nvPr/>
        </p:nvSpPr>
        <p:spPr bwMode="auto">
          <a:xfrm>
            <a:off x="152400" y="152400"/>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748" name="Straight Connector 8"/>
          <p:cNvSpPr>
            <a:spLocks noChangeShapeType="1"/>
          </p:cNvSpPr>
          <p:nvPr/>
        </p:nvSpPr>
        <p:spPr bwMode="auto">
          <a:xfrm>
            <a:off x="152400" y="533400"/>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749" name="Content Placeholder 19"/>
          <p:cNvSpPr>
            <a:spLocks noGrp="1"/>
          </p:cNvSpPr>
          <p:nvPr>
            <p:ph sz="quarter" idx="1"/>
          </p:nvPr>
        </p:nvSpPr>
        <p:spPr>
          <a:xfrm>
            <a:off x="3124200" y="685800"/>
            <a:ext cx="5638800" cy="5410200"/>
          </a:xfrm>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50" name="Oval 9"/>
          <p:cNvSpPr/>
          <p:nvPr/>
        </p:nvSpPr>
        <p:spPr>
          <a:xfrm>
            <a:off x="1295400" y="228600"/>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51" name="Oval 10"/>
          <p:cNvSpPr/>
          <p:nvPr/>
        </p:nvSpPr>
        <p:spPr>
          <a:xfrm>
            <a:off x="1389888" y="323088"/>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752"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27913726-910E-4ED8-ACC9-F9BF622566EF}" type="slidenum">
              <a:rPr lang="en-GB" smtClean="0"/>
              <a:t>‹#›</a:t>
            </a:fld>
            <a:endParaRPr lang="en-GB"/>
          </a:p>
        </p:txBody>
      </p:sp>
      <p:sp>
        <p:nvSpPr>
          <p:cNvPr id="1048753" name="Rectangle 20"/>
          <p:cNvSpPr>
            <a:spLocks noChangeArrowheads="1"/>
          </p:cNvSpPr>
          <p:nvPr/>
        </p:nvSpPr>
        <p:spPr bwMode="auto">
          <a:xfrm>
            <a:off x="149352" y="6388385"/>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754" name="Date Placeholder 4"/>
          <p:cNvSpPr>
            <a:spLocks noGrp="1"/>
          </p:cNvSpPr>
          <p:nvPr>
            <p:ph type="dt" sz="half" idx="10"/>
          </p:nvPr>
        </p:nvSpPr>
        <p:spPr/>
        <p:txBody>
          <a:bodyPr/>
          <a:p>
            <a:fld id="{B99DC8E8-D706-4AE4-AA22-FE1B1D46B942}" type="datetimeFigureOut">
              <a:rPr lang="en-GB" smtClean="0"/>
              <a:t>13/05/2020</a:t>
            </a:fld>
            <a:endParaRPr lang="en-GB"/>
          </a:p>
        </p:txBody>
      </p:sp>
      <p:sp>
        <p:nvSpPr>
          <p:cNvPr id="1048755" name="Footer Placeholder 5"/>
          <p:cNvSpPr>
            <a:spLocks noGrp="1"/>
          </p:cNvSpPr>
          <p:nvPr>
            <p:ph type="ftr" sz="quarter" idx="11"/>
          </p:nvPr>
        </p:nvSpPr>
        <p:spPr>
          <a:xfrm>
            <a:off x="301752" y="6410848"/>
            <a:ext cx="3383280" cy="365760"/>
          </a:xfrm>
        </p:spPr>
        <p:txBody>
          <a:bodyPr/>
          <a:p>
            <a:endParaRPr lang="en-GB"/>
          </a:p>
        </p:txBody>
      </p:sp>
    </p:spTree>
  </p:cSld>
  <p:clrMapOvr>
    <a:overrideClrMapping accent1="accent1" accent2="accent2" accent3="accent3" accent4="accent4" accent5="accent5" accent6="accent6" bg1="lt1" bg2="lt2" tx1="dk1" tx2="dk2"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50" name=""/>
        <p:cNvGrpSpPr/>
        <p:nvPr/>
      </p:nvGrpSpPr>
      <p:grpSpPr>
        <a:xfrm>
          <a:off x="0" y="0"/>
          <a:ext cx="0" cy="0"/>
          <a:chOff x="0" y="0"/>
          <a:chExt cx="0" cy="0"/>
        </a:xfrm>
      </p:grpSpPr>
      <p:sp>
        <p:nvSpPr>
          <p:cNvPr id="1048666" name="Straight Connector 20"/>
          <p:cNvSpPr>
            <a:spLocks noChangeShapeType="1"/>
          </p:cNvSpPr>
          <p:nvPr/>
        </p:nvSpPr>
        <p:spPr bwMode="auto">
          <a:xfrm>
            <a:off x="152400" y="533400"/>
            <a:ext cx="8833104" cy="0"/>
          </a:xfrm>
          <a:prstGeom prst="line"/>
          <a:noFill/>
          <a:ln w="11430"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667" name="Rectangle 18"/>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68" name="Rectangle 15"/>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69" name="Rectangle 16"/>
          <p:cNvSpPr>
            <a:spLocks noChangeArrowheads="1"/>
          </p:cNvSpPr>
          <p:nvPr/>
        </p:nvSpPr>
        <p:spPr bwMode="white">
          <a:xfrm>
            <a:off x="0" y="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70" name="Rectangle 17"/>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671" name="Rectangle 19"/>
          <p:cNvSpPr>
            <a:spLocks noChangeArrowheads="1"/>
          </p:cNvSpPr>
          <p:nvPr/>
        </p:nvSpPr>
        <p:spPr bwMode="auto">
          <a:xfrm>
            <a:off x="152400" y="152400"/>
            <a:ext cx="8833104" cy="301752"/>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72" name="Rectangle 7"/>
          <p:cNvSpPr/>
          <p:nvPr/>
        </p:nvSpPr>
        <p:spPr>
          <a:xfrm>
            <a:off x="152400" y="609600"/>
            <a:ext cx="2743200" cy="5867400"/>
          </a:xfrm>
          <a:prstGeom prst="rect"/>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73" name="Rectangle 14"/>
          <p:cNvSpPr>
            <a:spLocks noChangeArrowheads="1"/>
          </p:cNvSpPr>
          <p:nvPr/>
        </p:nvSpPr>
        <p:spPr bwMode="auto">
          <a:xfrm>
            <a:off x="152400" y="155448"/>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674" name="Oval 11"/>
          <p:cNvSpPr/>
          <p:nvPr/>
        </p:nvSpPr>
        <p:spPr>
          <a:xfrm>
            <a:off x="1295400" y="228600"/>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75" name="Oval 12"/>
          <p:cNvSpPr/>
          <p:nvPr/>
        </p:nvSpPr>
        <p:spPr>
          <a:xfrm>
            <a:off x="1389888" y="323088"/>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76" name="Slide Number Placeholder 6"/>
          <p:cNvSpPr>
            <a:spLocks noGrp="1"/>
          </p:cNvSpPr>
          <p:nvPr>
            <p:ph type="sldNum" sz="quarter" idx="12"/>
          </p:nvPr>
        </p:nvSpPr>
        <p:spPr>
          <a:xfrm>
            <a:off x="1371600" y="312738"/>
            <a:ext cx="457200" cy="441325"/>
          </a:xfrm>
        </p:spPr>
        <p:txBody>
          <a:bodyPr/>
          <a:p>
            <a:fld id="{27913726-910E-4ED8-ACC9-F9BF622566EF}" type="slidenum">
              <a:rPr lang="en-GB" smtClean="0"/>
              <a:t>‹#›</a:t>
            </a:fld>
            <a:endParaRPr lang="en-GB"/>
          </a:p>
        </p:txBody>
      </p:sp>
      <p:sp>
        <p:nvSpPr>
          <p:cNvPr id="1048677" name="Title 1"/>
          <p:cNvSpPr>
            <a:spLocks noGrp="1"/>
          </p:cNvSpPr>
          <p:nvPr>
            <p:ph type="title"/>
          </p:nvPr>
        </p:nvSpPr>
        <p:spPr>
          <a:xfrm>
            <a:off x="3000375" y="5029200"/>
            <a:ext cx="5867400" cy="1219200"/>
          </a:xfrm>
        </p:spPr>
        <p:txBody>
          <a:bodyPr anchor="t">
            <a:noAutofit/>
          </a:bodyPr>
          <a:lstStyle>
            <a:lvl1pPr algn="l">
              <a:buNone/>
              <a:defRPr b="1" sz="2400">
                <a:solidFill>
                  <a:schemeClr val="tx2"/>
                </a:solidFill>
              </a:defRPr>
            </a:lvl1pPr>
          </a:lstStyle>
          <a:p>
            <a:r>
              <a:rPr kumimoji="0" lang="en-US" smtClean="0"/>
              <a:t>Click to edit Master title style</a:t>
            </a:r>
            <a:endParaRPr kumimoji="0" lang="en-US"/>
          </a:p>
        </p:txBody>
      </p:sp>
      <p:sp>
        <p:nvSpPr>
          <p:cNvPr id="1048678" name="Picture Placeholder 2"/>
          <p:cNvSpPr>
            <a:spLocks noGrp="1"/>
          </p:cNvSpPr>
          <p:nvPr>
            <p:ph type="pic" idx="1"/>
          </p:nvPr>
        </p:nvSpPr>
        <p:spPr>
          <a:xfrm>
            <a:off x="3000375" y="609600"/>
            <a:ext cx="5867400" cy="4267200"/>
          </a:xfrm>
        </p:spPr>
        <p:txBody>
          <a:bodyPr/>
          <a:lstStyle>
            <a:lvl1pPr indent="0" marL="0">
              <a:buNone/>
              <a:defRPr sz="3200"/>
            </a:lvl1pPr>
          </a:lstStyle>
          <a:p>
            <a:r>
              <a:rPr kumimoji="0" lang="en-US" smtClean="0"/>
              <a:t>Click icon to add picture</a:t>
            </a:r>
            <a:endParaRPr dirty="0" kumimoji="0" lang="en-US"/>
          </a:p>
        </p:txBody>
      </p:sp>
      <p:sp>
        <p:nvSpPr>
          <p:cNvPr id="1048679" name="Text Placeholder 3"/>
          <p:cNvSpPr>
            <a:spLocks noGrp="1"/>
          </p:cNvSpPr>
          <p:nvPr>
            <p:ph type="body" sz="half" idx="2"/>
          </p:nvPr>
        </p:nvSpPr>
        <p:spPr>
          <a:xfrm>
            <a:off x="381000" y="990600"/>
            <a:ext cx="2438400" cy="5257800"/>
          </a:xfrm>
        </p:spPr>
        <p:txBody>
          <a:bodyPr/>
          <a:lstStyle>
            <a:lvl1pPr indent="0" marL="0">
              <a:spcAft>
                <a:spcPts val="1000"/>
              </a:spcAft>
              <a:buFontTx/>
              <a:buNone/>
              <a:defRPr sz="1600">
                <a:solidFill>
                  <a:srgbClr val="FFFFFF"/>
                </a:solidFill>
              </a:defRPr>
            </a:lvl1pPr>
            <a:lvl2pPr>
              <a:defRPr sz="1200"/>
            </a:lvl2pPr>
            <a:lvl3pPr>
              <a:defRPr sz="1000"/>
            </a:lvl3pPr>
            <a:lvl4pPr>
              <a:defRPr sz="900"/>
            </a:lvl4pPr>
            <a:lvl5pPr>
              <a:defRPr sz="900"/>
            </a:lvl5pPr>
          </a:lstStyle>
          <a:p>
            <a:pPr eaLnBrk="1" hangingPunct="1" latinLnBrk="0" lvl="0"/>
            <a:r>
              <a:rPr kumimoji="0" lang="en-US" smtClean="0"/>
              <a:t>Click to edit Master text styles</a:t>
            </a:r>
          </a:p>
        </p:txBody>
      </p:sp>
      <p:sp>
        <p:nvSpPr>
          <p:cNvPr id="1048680" name="Rectangle 21"/>
          <p:cNvSpPr>
            <a:spLocks noChangeArrowheads="1"/>
          </p:cNvSpPr>
          <p:nvPr/>
        </p:nvSpPr>
        <p:spPr bwMode="auto">
          <a:xfrm>
            <a:off x="149352" y="6388385"/>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81" name="Date Placeholder 4"/>
          <p:cNvSpPr>
            <a:spLocks noGrp="1"/>
          </p:cNvSpPr>
          <p:nvPr>
            <p:ph type="dt" sz="half" idx="10"/>
          </p:nvPr>
        </p:nvSpPr>
        <p:spPr>
          <a:xfrm>
            <a:off x="5788152" y="6404984"/>
            <a:ext cx="3044952" cy="365760"/>
          </a:xfrm>
        </p:spPr>
        <p:txBody>
          <a:bodyPr/>
          <a:p>
            <a:fld id="{B99DC8E8-D706-4AE4-AA22-FE1B1D46B942}" type="datetimeFigureOut">
              <a:rPr lang="en-GB" smtClean="0"/>
              <a:t>13/05/2020</a:t>
            </a:fld>
            <a:endParaRPr lang="en-GB"/>
          </a:p>
        </p:txBody>
      </p:sp>
      <p:sp>
        <p:nvSpPr>
          <p:cNvPr id="1048682" name="Footer Placeholder 5"/>
          <p:cNvSpPr>
            <a:spLocks noGrp="1"/>
          </p:cNvSpPr>
          <p:nvPr>
            <p:ph type="ftr" sz="quarter" idx="11"/>
          </p:nvPr>
        </p:nvSpPr>
        <p:spPr>
          <a:xfrm>
            <a:off x="301752" y="6410848"/>
            <a:ext cx="3584448" cy="365760"/>
          </a:xfrm>
        </p:spPr>
        <p:txBody>
          <a:bodyPr/>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bg>
      <p:bgRef idx="1001">
        <a:schemeClr val="bg2"/>
      </p:bgRef>
    </p:bg>
    <p:spTree>
      <p:nvGrpSpPr>
        <p:cNvPr id="51" name=""/>
        <p:cNvGrpSpPr/>
        <p:nvPr/>
      </p:nvGrpSpPr>
      <p:grpSpPr>
        <a:xfrm>
          <a:off x="0" y="0"/>
          <a:ext cx="0" cy="0"/>
          <a:chOff x="0" y="0"/>
          <a:chExt cx="0" cy="0"/>
        </a:xfrm>
      </p:grpSpPr>
      <p:sp>
        <p:nvSpPr>
          <p:cNvPr id="1048683" name="Title 1"/>
          <p:cNvSpPr>
            <a:spLocks noGrp="1"/>
          </p:cNvSpPr>
          <p:nvPr>
            <p:ph type="title"/>
          </p:nvPr>
        </p:nvSpPr>
        <p:spPr/>
        <p:txBody>
          <a:bodyPr/>
          <a:p>
            <a:r>
              <a:rPr kumimoji="0" lang="en-US" smtClean="0"/>
              <a:t>Click to edit Master title style</a:t>
            </a:r>
            <a:endParaRPr kumimoji="0" lang="en-US"/>
          </a:p>
        </p:txBody>
      </p:sp>
      <p:sp>
        <p:nvSpPr>
          <p:cNvPr id="1048684" name="Vertical Text Placeholder 2"/>
          <p:cNvSpPr>
            <a:spLocks noGrp="1"/>
          </p:cNvSpPr>
          <p:nvPr>
            <p:ph type="body" orient="vert" idx="1"/>
          </p:nvPr>
        </p:nvSpPr>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5" name="Date Placeholder 3"/>
          <p:cNvSpPr>
            <a:spLocks noGrp="1"/>
          </p:cNvSpPr>
          <p:nvPr>
            <p:ph type="dt" sz="half" idx="10"/>
          </p:nvPr>
        </p:nvSpPr>
        <p:spPr/>
        <p:txBody>
          <a:bodyPr/>
          <a:p>
            <a:fld id="{B99DC8E8-D706-4AE4-AA22-FE1B1D46B942}" type="datetimeFigureOut">
              <a:rPr lang="en-GB" smtClean="0"/>
              <a:t>13/05/2020</a:t>
            </a:fld>
            <a:endParaRPr lang="en-GB"/>
          </a:p>
        </p:txBody>
      </p:sp>
      <p:sp>
        <p:nvSpPr>
          <p:cNvPr id="1048686" name="Footer Placeholder 4"/>
          <p:cNvSpPr>
            <a:spLocks noGrp="1"/>
          </p:cNvSpPr>
          <p:nvPr>
            <p:ph type="ftr" sz="quarter" idx="11"/>
          </p:nvPr>
        </p:nvSpPr>
        <p:spPr/>
        <p:txBody>
          <a:bodyPr/>
          <a:p>
            <a:endParaRPr lang="en-GB"/>
          </a:p>
        </p:txBody>
      </p:sp>
      <p:sp>
        <p:nvSpPr>
          <p:cNvPr id="1048687" name="Slide Number Placeholder 5"/>
          <p:cNvSpPr>
            <a:spLocks noGrp="1"/>
          </p:cNvSpPr>
          <p:nvPr>
            <p:ph type="sldNum" sz="quarter" idx="12"/>
          </p:nvPr>
        </p:nvSpPr>
        <p:spPr/>
        <p:txBody>
          <a:bodyPr/>
          <a:p>
            <a:fld id="{27913726-910E-4ED8-ACC9-F9BF622566EF}" type="slidenum">
              <a:rPr lang="en-GB" smtClean="0"/>
              <a:t>‹#›</a:t>
            </a:fld>
            <a:endParaRPr lang="en-GB"/>
          </a:p>
        </p:txBody>
      </p:sp>
    </p:spTree>
  </p:cSld>
  <p:clrMapOvr>
    <a:overrideClrMapping accent1="accent1" accent2="accent2" accent3="accent3" accent4="accent4" accent5="accent5" accent6="accent6" bg1="lt1" bg2="lt2" tx1="dk1" tx2="dk2"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type="vertTitleAndTx">
  <p:cSld name="Vertical Title and Text">
    <p:bg>
      <p:bgRef idx="1001">
        <a:schemeClr val="bg2"/>
      </p:bgRef>
    </p:bg>
    <p:spTree>
      <p:nvGrpSpPr>
        <p:cNvPr id="49" name=""/>
        <p:cNvGrpSpPr/>
        <p:nvPr/>
      </p:nvGrpSpPr>
      <p:grpSpPr>
        <a:xfrm>
          <a:off x="0" y="0"/>
          <a:ext cx="0" cy="0"/>
          <a:chOff x="0" y="0"/>
          <a:chExt cx="0" cy="0"/>
        </a:xfrm>
      </p:grpSpPr>
      <p:sp>
        <p:nvSpPr>
          <p:cNvPr id="1048652" name="Rectangle 6"/>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53" name="Rectangle 7"/>
          <p:cNvSpPr>
            <a:spLocks noChangeArrowheads="1"/>
          </p:cNvSpPr>
          <p:nvPr/>
        </p:nvSpPr>
        <p:spPr bwMode="white">
          <a:xfrm>
            <a:off x="7010400" y="0"/>
            <a:ext cx="21336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54" name="Rectangle 8"/>
          <p:cNvSpPr>
            <a:spLocks noChangeArrowheads="1"/>
          </p:cNvSpPr>
          <p:nvPr/>
        </p:nvSpPr>
        <p:spPr bwMode="white">
          <a:xfrm>
            <a:off x="0" y="0"/>
            <a:ext cx="9144000" cy="155448"/>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55" name="Rectangle 9"/>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56" name="Rectangle 10"/>
          <p:cNvSpPr>
            <a:spLocks noChangeArrowheads="1"/>
          </p:cNvSpPr>
          <p:nvPr/>
        </p:nvSpPr>
        <p:spPr bwMode="auto">
          <a:xfrm>
            <a:off x="146304" y="6391656"/>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657" name="Rectangle 11"/>
          <p:cNvSpPr>
            <a:spLocks noChangeArrowheads="1"/>
          </p:cNvSpPr>
          <p:nvPr/>
        </p:nvSpPr>
        <p:spPr bwMode="auto">
          <a:xfrm>
            <a:off x="152400" y="155448"/>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658" name="Straight Connector 12"/>
          <p:cNvSpPr>
            <a:spLocks noChangeShapeType="1"/>
          </p:cNvSpPr>
          <p:nvPr/>
        </p:nvSpPr>
        <p:spPr bwMode="auto">
          <a:xfrm rot="5400000">
            <a:off x="4021836" y="3278124"/>
            <a:ext cx="6245352" cy="0"/>
          </a:xfrm>
          <a:prstGeom prst="line"/>
          <a:noFill/>
          <a:ln w="9525"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659" name="Oval 13"/>
          <p:cNvSpPr/>
          <p:nvPr/>
        </p:nvSpPr>
        <p:spPr>
          <a:xfrm>
            <a:off x="6839712" y="2925763"/>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60" name="Oval 14"/>
          <p:cNvSpPr/>
          <p:nvPr/>
        </p:nvSpPr>
        <p:spPr>
          <a:xfrm>
            <a:off x="6934200" y="3020251"/>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61" name="Slide Number Placeholder 5"/>
          <p:cNvSpPr>
            <a:spLocks noGrp="1"/>
          </p:cNvSpPr>
          <p:nvPr>
            <p:ph type="sldNum" sz="quarter" idx="12"/>
          </p:nvPr>
        </p:nvSpPr>
        <p:spPr>
          <a:xfrm>
            <a:off x="6915912" y="3009901"/>
            <a:ext cx="457200" cy="441325"/>
          </a:xfrm>
        </p:spPr>
        <p:txBody>
          <a:bodyPr/>
          <a:p>
            <a:fld id="{27913726-910E-4ED8-ACC9-F9BF622566EF}" type="slidenum">
              <a:rPr lang="en-GB" smtClean="0"/>
              <a:t>‹#›</a:t>
            </a:fld>
            <a:endParaRPr lang="en-GB"/>
          </a:p>
        </p:txBody>
      </p:sp>
      <p:sp>
        <p:nvSpPr>
          <p:cNvPr id="1048662" name="Vertical Text Placeholder 2"/>
          <p:cNvSpPr>
            <a:spLocks noGrp="1"/>
          </p:cNvSpPr>
          <p:nvPr>
            <p:ph type="body" orient="vert" idx="1"/>
          </p:nvPr>
        </p:nvSpPr>
        <p:spPr>
          <a:xfrm>
            <a:off x="304800" y="304800"/>
            <a:ext cx="6553200" cy="5821366"/>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63" name="Date Placeholder 3"/>
          <p:cNvSpPr>
            <a:spLocks noGrp="1"/>
          </p:cNvSpPr>
          <p:nvPr>
            <p:ph type="dt" sz="half" idx="10"/>
          </p:nvPr>
        </p:nvSpPr>
        <p:spPr/>
        <p:txBody>
          <a:bodyPr/>
          <a:p>
            <a:fld id="{B99DC8E8-D706-4AE4-AA22-FE1B1D46B942}" type="datetimeFigureOut">
              <a:rPr lang="en-GB" smtClean="0"/>
              <a:t>13/05/2020</a:t>
            </a:fld>
            <a:endParaRPr lang="en-GB"/>
          </a:p>
        </p:txBody>
      </p:sp>
      <p:sp>
        <p:nvSpPr>
          <p:cNvPr id="1048664" name="Footer Placeholder 4"/>
          <p:cNvSpPr>
            <a:spLocks noGrp="1"/>
          </p:cNvSpPr>
          <p:nvPr>
            <p:ph type="ftr" sz="quarter" idx="11"/>
          </p:nvPr>
        </p:nvSpPr>
        <p:spPr/>
        <p:txBody>
          <a:bodyPr/>
          <a:p>
            <a:endParaRPr lang="en-GB"/>
          </a:p>
        </p:txBody>
      </p:sp>
      <p:sp>
        <p:nvSpPr>
          <p:cNvPr id="1048665" name="Vertical Title 1"/>
          <p:cNvSpPr>
            <a:spLocks noGrp="1"/>
          </p:cNvSpPr>
          <p:nvPr>
            <p:ph type="title" orient="vert"/>
          </p:nvPr>
        </p:nvSpPr>
        <p:spPr>
          <a:xfrm>
            <a:off x="7391400" y="304801"/>
            <a:ext cx="1447800" cy="5851525"/>
          </a:xfrm>
        </p:spPr>
        <p:txBody>
          <a:bodyPr vert="eaVert"/>
          <a:p>
            <a:r>
              <a:rPr kumimoji="0" lang="en-US" smtClean="0"/>
              <a:t>Click to edit Master title style</a:t>
            </a:r>
            <a:endParaRPr kumimoji="0" lang="en-US"/>
          </a:p>
        </p:txBody>
      </p:sp>
    </p:spTree>
  </p:cSld>
  <p:clrMapOvr>
    <a:overrideClrMapping accent1="accent1" accent2="accent2" accent3="accent3" accent4="accent4" accent5="accent5" accent6="accent6" bg1="lt1" bg2="lt2" tx1="dk1" tx2="dk2" hlink="hlink" folHlink="folHlink"/>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1" name=""/>
        <p:cNvGrpSpPr/>
        <p:nvPr/>
      </p:nvGrpSpPr>
      <p:grpSpPr>
        <a:xfrm>
          <a:off x="0" y="0"/>
          <a:ext cx="0" cy="0"/>
          <a:chOff x="0" y="0"/>
          <a:chExt cx="0" cy="0"/>
        </a:xfrm>
      </p:grpSpPr>
      <p:sp>
        <p:nvSpPr>
          <p:cNvPr id="1048576" name="Rectangle 16"/>
          <p:cNvSpPr>
            <a:spLocks noChangeArrowheads="1"/>
          </p:cNvSpPr>
          <p:nvPr/>
        </p:nvSpPr>
        <p:spPr bwMode="white">
          <a:xfrm>
            <a:off x="0" y="6705600"/>
            <a:ext cx="9144000" cy="1524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77" name="Rectangle 15"/>
          <p:cNvSpPr>
            <a:spLocks noChangeArrowheads="1"/>
          </p:cNvSpPr>
          <p:nvPr/>
        </p:nvSpPr>
        <p:spPr bwMode="white">
          <a:xfrm>
            <a:off x="0" y="0"/>
            <a:ext cx="9144000" cy="1393371"/>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78" name="Rectangle 17"/>
          <p:cNvSpPr>
            <a:spLocks noChangeArrowheads="1"/>
          </p:cNvSpPr>
          <p:nvPr/>
        </p:nvSpPr>
        <p:spPr bwMode="white">
          <a:xfrm>
            <a:off x="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79" name="Rectangle 18"/>
          <p:cNvSpPr>
            <a:spLocks noChangeArrowheads="1"/>
          </p:cNvSpPr>
          <p:nvPr/>
        </p:nvSpPr>
        <p:spPr bwMode="white">
          <a:xfrm>
            <a:off x="8991600" y="0"/>
            <a:ext cx="152400" cy="6858000"/>
          </a:xfrm>
          <a:prstGeom prst="rect"/>
          <a:solidFill>
            <a:srgbClr val="FFFFFF"/>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80" name="Rectangle 8"/>
          <p:cNvSpPr>
            <a:spLocks noChangeArrowheads="1"/>
          </p:cNvSpPr>
          <p:nvPr/>
        </p:nvSpPr>
        <p:spPr bwMode="auto">
          <a:xfrm>
            <a:off x="149352" y="6388385"/>
            <a:ext cx="8833104" cy="309563"/>
          </a:xfrm>
          <a:prstGeom prst="rect"/>
          <a:solidFill>
            <a:schemeClr val="accent3"/>
          </a:solidFill>
          <a:ln w="9525" cap="flat" cmpd="sng" algn="ctr">
            <a:noFill/>
            <a:prstDash val="solid"/>
            <a:miter lim="800000"/>
            <a:headEnd type="none" w="med" len="med"/>
            <a:tailEnd type="none" w="med" len="med"/>
          </a:ln>
          <a:effectLst/>
        </p:spPr>
        <p:txBody>
          <a:bodyPr anchor="ctr" bIns="45720" compatLnSpc="1" lIns="91440" rIns="91440" tIns="45720" vert="horz" wrap="none"/>
          <a:p>
            <a:endParaRPr kumimoji="0" lang="en-US"/>
          </a:p>
        </p:txBody>
      </p:sp>
      <p:sp>
        <p:nvSpPr>
          <p:cNvPr id="1048581" name="Date Placeholder 13"/>
          <p:cNvSpPr>
            <a:spLocks noGrp="1"/>
          </p:cNvSpPr>
          <p:nvPr>
            <p:ph type="dt" sz="half" idx="2"/>
          </p:nvPr>
        </p:nvSpPr>
        <p:spPr>
          <a:xfrm>
            <a:off x="5791200" y="6404984"/>
            <a:ext cx="3044952" cy="365760"/>
          </a:xfrm>
          <a:prstGeom prst="rect"/>
        </p:spPr>
        <p:txBody>
          <a:bodyPr vert="horz"/>
          <a:lstStyle>
            <a:lvl1pPr algn="r" eaLnBrk="1" hangingPunct="1" latinLnBrk="0">
              <a:defRPr sz="1400" kumimoji="0">
                <a:solidFill>
                  <a:srgbClr val="FFFFFF"/>
                </a:solidFill>
              </a:defRPr>
            </a:lvl1pPr>
          </a:lstStyle>
          <a:p>
            <a:fld id="{B99DC8E8-D706-4AE4-AA22-FE1B1D46B942}" type="datetimeFigureOut">
              <a:rPr lang="en-GB" smtClean="0"/>
              <a:t>13/05/2020</a:t>
            </a:fld>
            <a:endParaRPr lang="en-GB"/>
          </a:p>
        </p:txBody>
      </p:sp>
      <p:sp>
        <p:nvSpPr>
          <p:cNvPr id="1048582" name="Footer Placeholder 2"/>
          <p:cNvSpPr>
            <a:spLocks noGrp="1"/>
          </p:cNvSpPr>
          <p:nvPr>
            <p:ph type="ftr" sz="quarter" idx="3"/>
          </p:nvPr>
        </p:nvSpPr>
        <p:spPr>
          <a:xfrm>
            <a:off x="304800" y="6410848"/>
            <a:ext cx="3581400" cy="365760"/>
          </a:xfrm>
          <a:prstGeom prst="rect"/>
        </p:spPr>
        <p:txBody>
          <a:bodyPr vert="horz"/>
          <a:lstStyle>
            <a:lvl1pPr algn="l" eaLnBrk="1" hangingPunct="1" latinLnBrk="0">
              <a:defRPr sz="1200" kumimoji="0">
                <a:solidFill>
                  <a:srgbClr val="FFFFFF"/>
                </a:solidFill>
              </a:defRPr>
            </a:lvl1pPr>
          </a:lstStyle>
          <a:p>
            <a:endParaRPr lang="en-GB"/>
          </a:p>
        </p:txBody>
      </p:sp>
      <p:sp>
        <p:nvSpPr>
          <p:cNvPr id="1048583" name="Rectangle 7"/>
          <p:cNvSpPr>
            <a:spLocks noChangeArrowheads="1"/>
          </p:cNvSpPr>
          <p:nvPr/>
        </p:nvSpPr>
        <p:spPr bwMode="auto">
          <a:xfrm>
            <a:off x="152400" y="155448"/>
            <a:ext cx="8833104" cy="6547104"/>
          </a:xfrm>
          <a:prstGeom prst="rect"/>
          <a:noFill/>
          <a:ln w="9525" cap="flat" cmpd="sng" algn="ctr">
            <a:solidFill>
              <a:schemeClr val="accent3">
                <a:shade val="75000"/>
              </a:schemeClr>
            </a:solidFill>
            <a:prstDash val="solid"/>
            <a:miter lim="800000"/>
            <a:headEnd type="none" w="med" len="med"/>
            <a:tailEnd type="none" w="med" len="med"/>
          </a:ln>
          <a:effectLst/>
        </p:spPr>
        <p:txBody>
          <a:bodyPr anchor="ctr" bIns="45720" compatLnSpc="1" lIns="91440" rIns="91440" tIns="45720" vert="horz" wrap="none"/>
          <a:p>
            <a:endParaRPr dirty="0" kumimoji="0" lang="en-US"/>
          </a:p>
        </p:txBody>
      </p:sp>
      <p:sp>
        <p:nvSpPr>
          <p:cNvPr id="1048584" name="Straight Connector 9"/>
          <p:cNvSpPr>
            <a:spLocks noChangeShapeType="1"/>
          </p:cNvSpPr>
          <p:nvPr/>
        </p:nvSpPr>
        <p:spPr bwMode="auto">
          <a:xfrm>
            <a:off x="152400" y="1276743"/>
            <a:ext cx="8833104" cy="0"/>
          </a:xfrm>
          <a:prstGeom prst="line"/>
          <a:noFill/>
          <a:ln w="9525" cap="flat" cmpd="sng" algn="ctr">
            <a:solidFill>
              <a:schemeClr val="accent3">
                <a:shade val="75000"/>
              </a:schemeClr>
            </a:solidFill>
            <a:prstDash val="sysDash"/>
            <a:round/>
            <a:headEnd type="none" w="med" len="med"/>
            <a:tailEnd type="none" w="med" len="med"/>
          </a:ln>
          <a:effectLst/>
        </p:spPr>
        <p:txBody>
          <a:bodyPr anchor="ctr" bIns="45720" compatLnSpc="1" lIns="91440" rIns="91440" tIns="45720" vert="horz" wrap="none"/>
          <a:p>
            <a:endParaRPr kumimoji="0" lang="en-US"/>
          </a:p>
        </p:txBody>
      </p:sp>
      <p:sp>
        <p:nvSpPr>
          <p:cNvPr id="1048585" name="Oval 11"/>
          <p:cNvSpPr/>
          <p:nvPr/>
        </p:nvSpPr>
        <p:spPr>
          <a:xfrm>
            <a:off x="4267200" y="956036"/>
            <a:ext cx="609600" cy="609600"/>
          </a:xfrm>
          <a:prstGeom prst="ellipse"/>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86" name="Oval 14"/>
          <p:cNvSpPr/>
          <p:nvPr/>
        </p:nvSpPr>
        <p:spPr>
          <a:xfrm>
            <a:off x="4361688" y="1050524"/>
            <a:ext cx="420624" cy="420624"/>
          </a:xfrm>
          <a:prstGeom prst="ellipse"/>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87" name="Slide Number Placeholder 22"/>
          <p:cNvSpPr>
            <a:spLocks noGrp="1"/>
          </p:cNvSpPr>
          <p:nvPr>
            <p:ph type="sldNum" sz="quarter" idx="4"/>
          </p:nvPr>
        </p:nvSpPr>
        <p:spPr>
          <a:xfrm>
            <a:off x="4343400" y="1040174"/>
            <a:ext cx="457200" cy="441325"/>
          </a:xfrm>
          <a:prstGeom prst="rect"/>
        </p:spPr>
        <p:txBody>
          <a:bodyPr anchor="ctr" lIns="45720" rIns="45720" vert="horz">
            <a:normAutofit/>
          </a:bodyPr>
          <a:lstStyle>
            <a:lvl1pPr algn="ctr" eaLnBrk="1" hangingPunct="1" latinLnBrk="0">
              <a:defRPr sz="1600" kumimoji="0">
                <a:solidFill>
                  <a:schemeClr val="accent3">
                    <a:shade val="75000"/>
                  </a:schemeClr>
                </a:solidFill>
              </a:defRPr>
            </a:lvl1pPr>
          </a:lstStyle>
          <a:p>
            <a:fld id="{27913726-910E-4ED8-ACC9-F9BF622566EF}" type="slidenum">
              <a:rPr lang="en-GB" smtClean="0"/>
              <a:t>‹#›</a:t>
            </a:fld>
            <a:endParaRPr lang="en-GB"/>
          </a:p>
        </p:txBody>
      </p:sp>
      <p:sp>
        <p:nvSpPr>
          <p:cNvPr id="1048588" name="Title Placeholder 21"/>
          <p:cNvSpPr>
            <a:spLocks noGrp="1"/>
          </p:cNvSpPr>
          <p:nvPr>
            <p:ph type="title"/>
          </p:nvPr>
        </p:nvSpPr>
        <p:spPr>
          <a:xfrm>
            <a:off x="301752" y="228600"/>
            <a:ext cx="8534400" cy="758952"/>
          </a:xfrm>
          <a:prstGeom prst="rect"/>
        </p:spPr>
        <p:txBody>
          <a:bodyPr anchor="b" vert="horz">
            <a:normAutofit/>
          </a:bodyPr>
          <a:p>
            <a:r>
              <a:rPr kumimoji="0" lang="en-US" smtClean="0"/>
              <a:t>Click to edit Master title style</a:t>
            </a:r>
            <a:endParaRPr kumimoji="0" lang="en-US"/>
          </a:p>
        </p:txBody>
      </p:sp>
      <p:sp>
        <p:nvSpPr>
          <p:cNvPr id="1048589" name="Text Placeholder 12"/>
          <p:cNvSpPr>
            <a:spLocks noGrp="1"/>
          </p:cNvSpPr>
          <p:nvPr>
            <p:ph type="body" idx="1"/>
          </p:nvPr>
        </p:nvSpPr>
        <p:spPr>
          <a:xfrm>
            <a:off x="301752" y="1524000"/>
            <a:ext cx="8534400" cy="4599432"/>
          </a:xfrm>
          <a:prstGeom prst="rect"/>
        </p:spPr>
        <p:txBody>
          <a:bodyPr vert="horz">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eaLnBrk="1" hangingPunct="1" latinLnBrk="0" rtl="0">
        <a:spcBef>
          <a:spcPct val="0"/>
        </a:spcBef>
        <a:buNone/>
        <a:defRPr sz="3300" kern="1200" kumimoji="0">
          <a:solidFill>
            <a:schemeClr val="accent3">
              <a:shade val="75000"/>
            </a:schemeClr>
          </a:solidFill>
          <a:latin typeface="+mj-lt"/>
          <a:ea typeface="+mj-ea"/>
          <a:cs typeface="+mj-cs"/>
        </a:defRPr>
      </a:lvl1pPr>
    </p:titleStyle>
    <p:bodyStyle>
      <a:lvl1pPr algn="l" eaLnBrk="1" hangingPunct="1" indent="-274320" latinLnBrk="0" marL="274320" rtl="0">
        <a:spcBef>
          <a:spcPct val="20000"/>
        </a:spcBef>
        <a:buClr>
          <a:schemeClr val="accent1"/>
        </a:buClr>
        <a:buSzPct val="85000"/>
        <a:buFont typeface="Wingdings 2"/>
        <a:buChar char=""/>
        <a:defRPr sz="2700" kern="1200" kumimoji="0">
          <a:solidFill>
            <a:schemeClr val="tx1"/>
          </a:solidFill>
          <a:latin typeface="+mn-lt"/>
          <a:ea typeface="+mn-ea"/>
          <a:cs typeface="+mn-cs"/>
        </a:defRPr>
      </a:lvl1pPr>
      <a:lvl2pPr algn="l" eaLnBrk="1" hangingPunct="1" indent="-274320" latinLnBrk="0" marL="548640" rtl="0">
        <a:spcBef>
          <a:spcPct val="20000"/>
        </a:spcBef>
        <a:buClr>
          <a:schemeClr val="accent2"/>
        </a:buClr>
        <a:buSzPct val="70000"/>
        <a:buFont typeface="Wingdings"/>
        <a:buChar char=""/>
        <a:defRPr sz="2200" kern="1200" kumimoji="0">
          <a:solidFill>
            <a:schemeClr val="tx2"/>
          </a:solidFill>
          <a:latin typeface="+mn-lt"/>
          <a:ea typeface="+mn-ea"/>
          <a:cs typeface="+mn-cs"/>
        </a:defRPr>
      </a:lvl2pPr>
      <a:lvl3pPr algn="l" eaLnBrk="1" hangingPunct="1" indent="-228600" latinLnBrk="0" marL="822960" rtl="0">
        <a:spcBef>
          <a:spcPct val="20000"/>
        </a:spcBef>
        <a:buClr>
          <a:schemeClr val="accent3"/>
        </a:buClr>
        <a:buSzPct val="75000"/>
        <a:buFont typeface="Wingdings 2"/>
        <a:buChar char=""/>
        <a:defRPr sz="2000" kern="1200" kumimoji="0">
          <a:solidFill>
            <a:schemeClr val="tx1"/>
          </a:solidFill>
          <a:latin typeface="+mn-lt"/>
          <a:ea typeface="+mn-ea"/>
          <a:cs typeface="+mn-cs"/>
        </a:defRPr>
      </a:lvl3pPr>
      <a:lvl4pPr algn="l" eaLnBrk="1" hangingPunct="1" indent="-228600" latinLnBrk="0" marL="1097280" rtl="0">
        <a:spcBef>
          <a:spcPct val="20000"/>
        </a:spcBef>
        <a:buClr>
          <a:schemeClr val="accent4"/>
        </a:buClr>
        <a:buSzPct val="70000"/>
        <a:buFont typeface="Wingdings"/>
        <a:buChar char=""/>
        <a:defRPr sz="2000" kern="1200" kumimoji="0">
          <a:solidFill>
            <a:schemeClr val="tx2"/>
          </a:solidFill>
          <a:latin typeface="+mn-lt"/>
          <a:ea typeface="+mn-ea"/>
          <a:cs typeface="+mn-cs"/>
        </a:defRPr>
      </a:lvl4pPr>
      <a:lvl5pPr algn="l" eaLnBrk="1" hangingPunct="1" indent="-228600" latinLnBrk="0" marL="1371600" rtl="0">
        <a:spcBef>
          <a:spcPct val="20000"/>
        </a:spcBef>
        <a:buClr>
          <a:schemeClr val="accent5"/>
        </a:buClr>
        <a:buFontTx/>
        <a:buChar char="•"/>
        <a:defRPr sz="1800" kern="1200" kumimoji="0">
          <a:solidFill>
            <a:schemeClr val="tx1"/>
          </a:solidFill>
          <a:latin typeface="+mn-lt"/>
          <a:ea typeface="+mn-ea"/>
          <a:cs typeface="+mn-cs"/>
        </a:defRPr>
      </a:lvl5pPr>
      <a:lvl6pPr algn="l" eaLnBrk="1" hangingPunct="1" indent="-182880" latinLnBrk="0" marL="1645920" rtl="0">
        <a:spcBef>
          <a:spcPct val="20000"/>
        </a:spcBef>
        <a:buClr>
          <a:schemeClr val="accent6"/>
        </a:buClr>
        <a:buSzPct val="80000"/>
        <a:buFont typeface="Wingdings 2"/>
        <a:buChar char=""/>
        <a:defRPr sz="1800" kern="1200" kumimoji="0">
          <a:solidFill>
            <a:schemeClr val="tx1"/>
          </a:solidFill>
          <a:latin typeface="+mn-lt"/>
          <a:ea typeface="+mn-ea"/>
          <a:cs typeface="+mn-cs"/>
        </a:defRPr>
      </a:lvl6pPr>
      <a:lvl7pPr algn="l" eaLnBrk="1" hangingPunct="1" indent="-182880" latinLnBrk="0" marL="1920240" rtl="0">
        <a:spcBef>
          <a:spcPct val="20000"/>
        </a:spcBef>
        <a:buClr>
          <a:schemeClr val="accent1">
            <a:shade val="75000"/>
          </a:schemeClr>
        </a:buClr>
        <a:buSzPct val="90000"/>
        <a:buChar char="•"/>
        <a:defRPr baseline="0" sz="1600" kern="1200" kumimoji="0">
          <a:solidFill>
            <a:schemeClr val="tx1"/>
          </a:solidFill>
          <a:latin typeface="+mn-lt"/>
          <a:ea typeface="+mn-ea"/>
          <a:cs typeface="+mn-cs"/>
        </a:defRPr>
      </a:lvl7pPr>
      <a:lvl8pPr algn="l" eaLnBrk="1" hangingPunct="1" indent="-182880" latinLnBrk="0" marL="2103120" rtl="0">
        <a:spcBef>
          <a:spcPct val="20000"/>
        </a:spcBef>
        <a:buClr>
          <a:schemeClr val="accent4">
            <a:shade val="75000"/>
          </a:schemeClr>
        </a:buClr>
        <a:buChar char="•"/>
        <a:defRPr sz="1600" kern="1200" kumimoji="0">
          <a:solidFill>
            <a:schemeClr val="tx1"/>
          </a:solidFill>
          <a:latin typeface="+mn-lt"/>
          <a:ea typeface="+mn-ea"/>
          <a:cs typeface="+mn-cs"/>
        </a:defRPr>
      </a:lvl8pPr>
      <a:lvl9pPr algn="l" eaLnBrk="1" hangingPunct="1" indent="-182880" latinLnBrk="0" marL="2377440" rtl="0">
        <a:spcBef>
          <a:spcPct val="20000"/>
        </a:spcBef>
        <a:buClr>
          <a:schemeClr val="accent2">
            <a:shade val="75000"/>
          </a:schemeClr>
        </a:buClr>
        <a:buSzPct val="90000"/>
        <a:buChar char="•"/>
        <a:defRPr baseline="0" cap="all" sz="14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4" name=""/>
        <p:cNvGrpSpPr/>
        <p:nvPr/>
      </p:nvGrpSpPr>
      <p:grpSpPr>
        <a:xfrm>
          <a:off x="0" y="0"/>
          <a:ext cx="0" cy="0"/>
          <a:chOff x="0" y="0"/>
          <a:chExt cx="0" cy="0"/>
        </a:xfrm>
      </p:grpSpPr>
      <p:sp>
        <p:nvSpPr>
          <p:cNvPr id="1048604" name="Subtitle 2"/>
          <p:cNvSpPr>
            <a:spLocks noGrp="1"/>
          </p:cNvSpPr>
          <p:nvPr>
            <p:ph type="subTitle" idx="1"/>
          </p:nvPr>
        </p:nvSpPr>
        <p:spPr>
          <a:xfrm>
            <a:off x="1371600" y="2819400"/>
            <a:ext cx="6400800" cy="2667000"/>
          </a:xfrm>
        </p:spPr>
        <p:txBody>
          <a:bodyPr/>
          <a:p>
            <a:r>
              <a:rPr cap="none" dirty="0" sz="2400" lang="en-US" smtClean="0"/>
              <a:t>Student’s Name </a:t>
            </a:r>
          </a:p>
          <a:p>
            <a:r>
              <a:rPr cap="none" dirty="0" sz="2400" lang="en-US" smtClean="0"/>
              <a:t>Professor’s Name </a:t>
            </a:r>
          </a:p>
          <a:p>
            <a:r>
              <a:rPr cap="none" dirty="0" sz="2400" lang="en-US" smtClean="0"/>
              <a:t>Course </a:t>
            </a:r>
          </a:p>
          <a:p>
            <a:r>
              <a:rPr cap="none" dirty="0" sz="2400" lang="en-US" smtClean="0"/>
              <a:t>Date </a:t>
            </a:r>
            <a:endParaRPr cap="none" dirty="0" sz="2400" lang="en-GB"/>
          </a:p>
        </p:txBody>
      </p:sp>
      <p:sp>
        <p:nvSpPr>
          <p:cNvPr id="1048605" name="Title 1"/>
          <p:cNvSpPr>
            <a:spLocks noGrp="1"/>
          </p:cNvSpPr>
          <p:nvPr>
            <p:ph type="ctrTitle"/>
          </p:nvPr>
        </p:nvSpPr>
        <p:spPr/>
        <p:txBody>
          <a:bodyPr>
            <a:normAutofit/>
          </a:bodyPr>
          <a:p>
            <a:r>
              <a:rPr dirty="0" sz="3200" lang="en-US" smtClean="0"/>
              <a:t>The Three Waves of Feminism </a:t>
            </a:r>
            <a:endParaRPr dirty="0" sz="3200"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sp>
        <p:nvSpPr>
          <p:cNvPr id="1048611" name="Title 1"/>
          <p:cNvSpPr>
            <a:spLocks noGrp="1"/>
          </p:cNvSpPr>
          <p:nvPr>
            <p:ph type="title"/>
          </p:nvPr>
        </p:nvSpPr>
        <p:spPr/>
        <p:txBody>
          <a:bodyPr/>
          <a:p>
            <a:r>
              <a:rPr dirty="0" lang="en-US" smtClean="0"/>
              <a:t>Introduction </a:t>
            </a:r>
            <a:endParaRPr dirty="0" lang="en-GB"/>
          </a:p>
        </p:txBody>
      </p:sp>
      <p:sp>
        <p:nvSpPr>
          <p:cNvPr id="1048612" name="Content Placeholder 2"/>
          <p:cNvSpPr>
            <a:spLocks noGrp="1"/>
          </p:cNvSpPr>
          <p:nvPr>
            <p:ph sz="quarter" idx="1"/>
          </p:nvPr>
        </p:nvSpPr>
        <p:spPr/>
        <p:txBody>
          <a:bodyPr>
            <a:normAutofit fontScale="96296" lnSpcReduction="10000"/>
          </a:bodyPr>
          <a:p>
            <a:r>
              <a:rPr dirty="0" lang="en-US" smtClean="0"/>
              <a:t>Women have been considered unequal to men</a:t>
            </a:r>
          </a:p>
          <a:p>
            <a:r>
              <a:rPr dirty="0" lang="en-US" smtClean="0"/>
              <a:t>Feminism movement emerged to address this issue </a:t>
            </a:r>
          </a:p>
          <a:p>
            <a:r>
              <a:rPr dirty="0" lang="en-US" smtClean="0"/>
              <a:t>Feminism movement has been categorized as:</a:t>
            </a:r>
          </a:p>
          <a:p>
            <a:r>
              <a:rPr dirty="0" lang="en-US" smtClean="0"/>
              <a:t>1. First-Wave Feminism (1840s-1920s)</a:t>
            </a:r>
          </a:p>
          <a:p>
            <a:r>
              <a:rPr dirty="0" lang="en-US" smtClean="0"/>
              <a:t>2. Second-Wave Feminism (1960s-1980s)</a:t>
            </a:r>
          </a:p>
          <a:p>
            <a:r>
              <a:rPr dirty="0" lang="en-US" smtClean="0"/>
              <a:t>3. Third-Wave Feminism (1990s-2000s)</a:t>
            </a:r>
          </a:p>
          <a:p>
            <a:r>
              <a:rPr dirty="0" lang="en-US" smtClean="0"/>
              <a:t>Each wave represents changes in the society that affected women </a:t>
            </a:r>
          </a:p>
          <a:p>
            <a:r>
              <a:rPr dirty="0" lang="en-US" smtClean="0"/>
              <a:t>This presentation discusses how feminism movement evolved through the history</a:t>
            </a:r>
            <a:endParaRPr dirty="0"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29" name=""/>
        <p:cNvGrpSpPr/>
        <p:nvPr/>
      </p:nvGrpSpPr>
      <p:grpSpPr>
        <a:xfrm>
          <a:off x="0" y="0"/>
          <a:ext cx="0" cy="0"/>
          <a:chOff x="0" y="0"/>
          <a:chExt cx="0" cy="0"/>
        </a:xfrm>
      </p:grpSpPr>
      <p:sp>
        <p:nvSpPr>
          <p:cNvPr id="1048616" name="Title 1"/>
          <p:cNvSpPr>
            <a:spLocks noGrp="1"/>
          </p:cNvSpPr>
          <p:nvPr>
            <p:ph type="title"/>
          </p:nvPr>
        </p:nvSpPr>
        <p:spPr/>
        <p:txBody>
          <a:bodyPr/>
          <a:p>
            <a:r>
              <a:rPr dirty="0" lang="en-US" smtClean="0"/>
              <a:t>First-Wave Feminism (1840s-1920s)</a:t>
            </a:r>
            <a:endParaRPr dirty="0" lang="en-GB"/>
          </a:p>
        </p:txBody>
      </p:sp>
      <p:sp>
        <p:nvSpPr>
          <p:cNvPr id="1048617" name="Content Placeholder 2"/>
          <p:cNvSpPr>
            <a:spLocks noGrp="1"/>
          </p:cNvSpPr>
          <p:nvPr>
            <p:ph sz="quarter" idx="1"/>
          </p:nvPr>
        </p:nvSpPr>
        <p:spPr/>
        <p:txBody>
          <a:bodyPr>
            <a:normAutofit fontScale="96296" lnSpcReduction="20000"/>
          </a:bodyPr>
          <a:p>
            <a:r>
              <a:rPr dirty="0" lang="en-US" smtClean="0"/>
              <a:t>This was the first feminist movement </a:t>
            </a:r>
          </a:p>
          <a:p>
            <a:r>
              <a:rPr dirty="0" lang="en-US" smtClean="0"/>
              <a:t>Started in 19</a:t>
            </a:r>
            <a:r>
              <a:rPr baseline="30000" dirty="0" lang="en-US" smtClean="0"/>
              <a:t>th</a:t>
            </a:r>
            <a:r>
              <a:rPr dirty="0" lang="en-US" smtClean="0"/>
              <a:t> century (1848 to be precise)</a:t>
            </a:r>
            <a:r>
              <a:rPr dirty="0" lang="en-GB" smtClean="0"/>
              <a:t> in New York</a:t>
            </a:r>
          </a:p>
          <a:p>
            <a:r>
              <a:rPr dirty="0" lang="en-US" smtClean="0"/>
              <a:t>Key concerns included:</a:t>
            </a:r>
          </a:p>
          <a:p>
            <a:r>
              <a:rPr dirty="0" lang="en-GB" smtClean="0"/>
              <a:t>1. </a:t>
            </a:r>
            <a:r>
              <a:rPr dirty="0" lang="en-GB"/>
              <a:t>W</a:t>
            </a:r>
            <a:r>
              <a:rPr dirty="0" lang="en-GB" smtClean="0"/>
              <a:t>omen’s suffrage</a:t>
            </a:r>
          </a:p>
          <a:p>
            <a:r>
              <a:rPr dirty="0" lang="en-GB" smtClean="0"/>
              <a:t>2. The </a:t>
            </a:r>
            <a:r>
              <a:rPr dirty="0" lang="en-GB"/>
              <a:t>right to </a:t>
            </a:r>
            <a:r>
              <a:rPr dirty="0" lang="en-GB" smtClean="0"/>
              <a:t>education</a:t>
            </a:r>
          </a:p>
          <a:p>
            <a:r>
              <a:rPr dirty="0" lang="en-GB" smtClean="0"/>
              <a:t>3. Better </a:t>
            </a:r>
            <a:r>
              <a:rPr dirty="0" lang="en-GB"/>
              <a:t>working </a:t>
            </a:r>
            <a:r>
              <a:rPr dirty="0" lang="en-GB" smtClean="0"/>
              <a:t>conditions</a:t>
            </a:r>
          </a:p>
          <a:p>
            <a:r>
              <a:rPr dirty="0" lang="en-GB" smtClean="0"/>
              <a:t>4. Marriage </a:t>
            </a:r>
            <a:r>
              <a:rPr dirty="0" lang="en-GB"/>
              <a:t>and property laws </a:t>
            </a:r>
            <a:endParaRPr dirty="0" lang="en-GB" smtClean="0"/>
          </a:p>
          <a:p>
            <a:r>
              <a:rPr dirty="0" lang="en-GB" smtClean="0"/>
              <a:t>5. As </a:t>
            </a:r>
            <a:r>
              <a:rPr dirty="0" lang="en-GB"/>
              <a:t>well as reproductive rights (</a:t>
            </a:r>
            <a:r>
              <a:rPr dirty="0" lang="en-GB" err="1"/>
              <a:t>Krolokke</a:t>
            </a:r>
            <a:r>
              <a:rPr dirty="0" lang="en-GB"/>
              <a:t> &amp; Anne 3). </a:t>
            </a:r>
            <a:endParaRPr dirty="0" lang="en-GB" smtClean="0"/>
          </a:p>
          <a:p>
            <a:r>
              <a:rPr dirty="0" lang="en-US" smtClean="0"/>
              <a:t>Women had faced these challenges for more than 70 years (Grady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2" name=""/>
        <p:cNvGrpSpPr/>
        <p:nvPr/>
      </p:nvGrpSpPr>
      <p:grpSpPr>
        <a:xfrm>
          <a:off x="0" y="0"/>
          <a:ext cx="0" cy="0"/>
          <a:chOff x="0" y="0"/>
          <a:chExt cx="0" cy="0"/>
        </a:xfrm>
      </p:grpSpPr>
      <p:sp>
        <p:nvSpPr>
          <p:cNvPr id="1048621" name="Title 1"/>
          <p:cNvSpPr>
            <a:spLocks noGrp="1"/>
          </p:cNvSpPr>
          <p:nvPr>
            <p:ph type="title"/>
          </p:nvPr>
        </p:nvSpPr>
        <p:spPr/>
        <p:txBody>
          <a:bodyPr/>
          <a:p>
            <a:r>
              <a:rPr dirty="0" lang="en-US" smtClean="0"/>
              <a:t>Continuation of First-Wave </a:t>
            </a:r>
            <a:endParaRPr dirty="0" lang="en-GB"/>
          </a:p>
        </p:txBody>
      </p:sp>
      <p:sp>
        <p:nvSpPr>
          <p:cNvPr id="1048622" name="Content Placeholder 2"/>
          <p:cNvSpPr>
            <a:spLocks noGrp="1"/>
          </p:cNvSpPr>
          <p:nvPr>
            <p:ph sz="quarter" idx="1"/>
          </p:nvPr>
        </p:nvSpPr>
        <p:spPr/>
        <p:txBody>
          <a:bodyPr>
            <a:normAutofit fontScale="92593" lnSpcReduction="20000"/>
          </a:bodyPr>
          <a:p>
            <a:r>
              <a:rPr dirty="0" lang="en-US" smtClean="0"/>
              <a:t>Held at Seneca Falls in New York in 1848</a:t>
            </a:r>
          </a:p>
          <a:p>
            <a:r>
              <a:rPr dirty="0" lang="en-US" smtClean="0"/>
              <a:t>12 item list was drafted to address to key issues facing women </a:t>
            </a:r>
          </a:p>
          <a:p>
            <a:r>
              <a:rPr dirty="0" lang="en-US" smtClean="0"/>
              <a:t>Over 200 women attended the convention (Grady 10)</a:t>
            </a:r>
          </a:p>
          <a:p>
            <a:r>
              <a:rPr dirty="0" lang="en-US" smtClean="0"/>
              <a:t>Apart from the suffrage rights, the convention called for </a:t>
            </a:r>
          </a:p>
          <a:p>
            <a:r>
              <a:rPr dirty="0" lang="en-US" smtClean="0"/>
              <a:t>1. Change in economic rights </a:t>
            </a:r>
          </a:p>
          <a:p>
            <a:r>
              <a:rPr dirty="0" lang="en-US" smtClean="0"/>
              <a:t>2. Change in the contract and property rights for women </a:t>
            </a:r>
          </a:p>
          <a:p>
            <a:r>
              <a:rPr dirty="0" lang="en-US" smtClean="0"/>
              <a:t>Ended in the early 20</a:t>
            </a:r>
            <a:r>
              <a:rPr baseline="30000" dirty="0" lang="en-US" smtClean="0"/>
              <a:t>th</a:t>
            </a:r>
            <a:r>
              <a:rPr dirty="0" lang="en-US" smtClean="0"/>
              <a:t> century after the 19</a:t>
            </a:r>
            <a:r>
              <a:rPr baseline="30000" dirty="0" lang="en-US" smtClean="0"/>
              <a:t>th</a:t>
            </a:r>
            <a:r>
              <a:rPr dirty="0" lang="en-US" smtClean="0"/>
              <a:t> Amendment </a:t>
            </a:r>
          </a:p>
          <a:p>
            <a:r>
              <a:rPr dirty="0" lang="en-US" smtClean="0"/>
              <a:t>The Amendment gave women their suffrage right or right to vote (</a:t>
            </a:r>
            <a:r>
              <a:rPr dirty="0" lang="en-US" err="1" smtClean="0"/>
              <a:t>Drucker</a:t>
            </a:r>
            <a:r>
              <a:rPr dirty="0" lang="en-US" smtClean="0"/>
              <a:t>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626" name="Title 1"/>
          <p:cNvSpPr>
            <a:spLocks noGrp="1"/>
          </p:cNvSpPr>
          <p:nvPr>
            <p:ph type="title"/>
          </p:nvPr>
        </p:nvSpPr>
        <p:spPr/>
        <p:txBody>
          <a:bodyPr/>
          <a:p>
            <a:r>
              <a:rPr dirty="0" lang="en-US" smtClean="0"/>
              <a:t>Second-Wave Feminism (1960s-1980s)</a:t>
            </a:r>
            <a:endParaRPr dirty="0" lang="en-GB"/>
          </a:p>
        </p:txBody>
      </p:sp>
      <p:sp>
        <p:nvSpPr>
          <p:cNvPr id="1048627" name="Content Placeholder 2"/>
          <p:cNvSpPr>
            <a:spLocks noGrp="1"/>
          </p:cNvSpPr>
          <p:nvPr>
            <p:ph sz="quarter" idx="1"/>
          </p:nvPr>
        </p:nvSpPr>
        <p:spPr/>
        <p:txBody>
          <a:bodyPr>
            <a:normAutofit fontScale="96296" lnSpcReduction="10000"/>
          </a:bodyPr>
          <a:p>
            <a:r>
              <a:rPr dirty="0" lang="en-US" smtClean="0"/>
              <a:t>Began in the United States and spread across the world </a:t>
            </a:r>
            <a:r>
              <a:rPr dirty="0" lang="en-GB" smtClean="0"/>
              <a:t>beyond </a:t>
            </a:r>
            <a:r>
              <a:rPr dirty="0" lang="en-US" smtClean="0"/>
              <a:t>the American borders</a:t>
            </a:r>
          </a:p>
          <a:p>
            <a:r>
              <a:rPr dirty="0" lang="en-US" smtClean="0"/>
              <a:t>Popularly referred to as “Personal is Politics” era</a:t>
            </a:r>
          </a:p>
          <a:p>
            <a:r>
              <a:rPr dirty="0" lang="en-US" smtClean="0"/>
              <a:t>Characterized mainly by publicized events </a:t>
            </a:r>
          </a:p>
          <a:p>
            <a:r>
              <a:rPr dirty="0" lang="en-US" smtClean="0"/>
              <a:t>Key publications that influenced the wave include:</a:t>
            </a:r>
          </a:p>
          <a:p>
            <a:r>
              <a:rPr dirty="0" lang="en-US" smtClean="0"/>
              <a:t>Betty Friedan’s book </a:t>
            </a:r>
            <a:r>
              <a:rPr dirty="0" i="1" lang="en-US" smtClean="0"/>
              <a:t>The Feminine Mystique </a:t>
            </a:r>
          </a:p>
          <a:p>
            <a:r>
              <a:rPr dirty="0" lang="en-US" smtClean="0"/>
              <a:t>The book became popular for more than three years as it sold more than three million copies</a:t>
            </a:r>
            <a:r>
              <a:rPr dirty="0" lang="en-GB"/>
              <a:t> </a:t>
            </a:r>
            <a:r>
              <a:rPr dirty="0" lang="en-GB" smtClean="0"/>
              <a:t>(Grady 12)</a:t>
            </a:r>
          </a:p>
          <a:p>
            <a:r>
              <a:rPr dirty="0" lang="en-US" smtClean="0"/>
              <a:t>This wave has also been associated with “radical feminism” changes in the early 1970s (</a:t>
            </a:r>
            <a:r>
              <a:rPr dirty="0" lang="en-US" err="1" smtClean="0"/>
              <a:t>Krolokke</a:t>
            </a:r>
            <a:r>
              <a:rPr dirty="0" lang="en-US" smtClean="0"/>
              <a:t> &amp; Anne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31" name="Title 1"/>
          <p:cNvSpPr>
            <a:spLocks noGrp="1"/>
          </p:cNvSpPr>
          <p:nvPr>
            <p:ph type="title"/>
          </p:nvPr>
        </p:nvSpPr>
        <p:spPr/>
        <p:txBody>
          <a:bodyPr/>
          <a:p>
            <a:r>
              <a:rPr dirty="0" lang="en-US" smtClean="0"/>
              <a:t>Continuation of Second-Wave</a:t>
            </a:r>
            <a:endParaRPr dirty="0" lang="en-GB"/>
          </a:p>
        </p:txBody>
      </p:sp>
      <p:sp>
        <p:nvSpPr>
          <p:cNvPr id="1048632" name="Content Placeholder 2"/>
          <p:cNvSpPr>
            <a:spLocks noGrp="1"/>
          </p:cNvSpPr>
          <p:nvPr>
            <p:ph sz="quarter" idx="1"/>
          </p:nvPr>
        </p:nvSpPr>
        <p:spPr/>
        <p:txBody>
          <a:bodyPr>
            <a:normAutofit fontScale="96296" lnSpcReduction="20000"/>
          </a:bodyPr>
          <a:p>
            <a:r>
              <a:rPr dirty="0" lang="en-US" smtClean="0"/>
              <a:t>Like the first wave, this </a:t>
            </a:r>
            <a:r>
              <a:rPr dirty="0" lang="en-US"/>
              <a:t>wave also sought to address:</a:t>
            </a:r>
          </a:p>
          <a:p>
            <a:r>
              <a:rPr dirty="0" lang="en-GB"/>
              <a:t>A) Social inequalities </a:t>
            </a:r>
          </a:p>
          <a:p>
            <a:r>
              <a:rPr dirty="0" lang="en-GB"/>
              <a:t>B) Discriminations that were not solved with the first wave (Ducker 4). </a:t>
            </a:r>
            <a:endParaRPr dirty="0" lang="en-US" smtClean="0"/>
          </a:p>
          <a:p>
            <a:r>
              <a:rPr dirty="0" lang="en-US" smtClean="0"/>
              <a:t>Key issues highlighted under these two aspect included:</a:t>
            </a:r>
          </a:p>
          <a:p>
            <a:r>
              <a:rPr dirty="0" lang="en-US" smtClean="0"/>
              <a:t>1. </a:t>
            </a:r>
            <a:r>
              <a:rPr dirty="0" lang="en-GB"/>
              <a:t>I</a:t>
            </a:r>
            <a:r>
              <a:rPr dirty="0" lang="en-GB" smtClean="0"/>
              <a:t>ncreasing </a:t>
            </a:r>
            <a:r>
              <a:rPr dirty="0" lang="en-GB"/>
              <a:t>awareness about sexism and </a:t>
            </a:r>
            <a:r>
              <a:rPr dirty="0" lang="en-GB" smtClean="0"/>
              <a:t>patriarchy</a:t>
            </a:r>
          </a:p>
          <a:p>
            <a:r>
              <a:rPr dirty="0" lang="en-GB" smtClean="0"/>
              <a:t>2. Gender-based </a:t>
            </a:r>
            <a:r>
              <a:rPr dirty="0" lang="en-GB"/>
              <a:t>violence and domestic </a:t>
            </a:r>
            <a:r>
              <a:rPr dirty="0" lang="en-GB" smtClean="0"/>
              <a:t>abuse</a:t>
            </a:r>
          </a:p>
          <a:p>
            <a:r>
              <a:rPr dirty="0" lang="en-GB" smtClean="0"/>
              <a:t>3. Workplace inequalities</a:t>
            </a:r>
          </a:p>
          <a:p>
            <a:r>
              <a:rPr dirty="0" lang="en-GB" smtClean="0"/>
              <a:t>4. Legalization </a:t>
            </a:r>
            <a:r>
              <a:rPr dirty="0" lang="en-GB"/>
              <a:t>of abortion and birth </a:t>
            </a:r>
            <a:r>
              <a:rPr dirty="0" lang="en-GB" smtClean="0"/>
              <a:t>control</a:t>
            </a:r>
          </a:p>
          <a:p>
            <a:r>
              <a:rPr dirty="0" lang="en-GB" smtClean="0"/>
              <a:t>5. And </a:t>
            </a:r>
            <a:r>
              <a:rPr dirty="0" lang="en-GB"/>
              <a:t>sexual liberation of women (</a:t>
            </a:r>
            <a:r>
              <a:rPr dirty="0" lang="en-GB" err="1"/>
              <a:t>Krolokke</a:t>
            </a:r>
            <a:r>
              <a:rPr dirty="0" lang="en-GB"/>
              <a:t> &amp; Anne 8). </a:t>
            </a:r>
            <a:endParaRPr dirty="0" lang="en-GB"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36" name="Title 1"/>
          <p:cNvSpPr>
            <a:spLocks noGrp="1"/>
          </p:cNvSpPr>
          <p:nvPr>
            <p:ph type="title"/>
          </p:nvPr>
        </p:nvSpPr>
        <p:spPr/>
        <p:txBody>
          <a:bodyPr/>
          <a:p>
            <a:r>
              <a:rPr dirty="0" lang="en-US" smtClean="0"/>
              <a:t>Third-Wave Feminism (1990s-2000s)</a:t>
            </a:r>
            <a:endParaRPr dirty="0" lang="en-GB"/>
          </a:p>
        </p:txBody>
      </p:sp>
      <p:sp>
        <p:nvSpPr>
          <p:cNvPr id="1048637" name="Content Placeholder 2"/>
          <p:cNvSpPr>
            <a:spLocks noGrp="1"/>
          </p:cNvSpPr>
          <p:nvPr>
            <p:ph sz="quarter" idx="1"/>
          </p:nvPr>
        </p:nvSpPr>
        <p:spPr/>
        <p:txBody>
          <a:bodyPr>
            <a:normAutofit fontScale="96296" lnSpcReduction="20000"/>
          </a:bodyPr>
          <a:p>
            <a:r>
              <a:rPr dirty="0" lang="en-US" smtClean="0"/>
              <a:t>Key concerns included </a:t>
            </a:r>
          </a:p>
          <a:p>
            <a:r>
              <a:rPr dirty="0" lang="en-GB" smtClean="0"/>
              <a:t>1. </a:t>
            </a:r>
            <a:r>
              <a:rPr dirty="0" lang="en-GB" err="1" smtClean="0"/>
              <a:t>Intersectionality</a:t>
            </a:r>
            <a:endParaRPr dirty="0" lang="en-GB" smtClean="0"/>
          </a:p>
          <a:p>
            <a:r>
              <a:rPr dirty="0" lang="en-GB"/>
              <a:t>2</a:t>
            </a:r>
            <a:r>
              <a:rPr dirty="0" lang="en-GB" smtClean="0"/>
              <a:t>. Recognition </a:t>
            </a:r>
            <a:r>
              <a:rPr dirty="0" lang="en-GB"/>
              <a:t>of the diversity of </a:t>
            </a:r>
            <a:r>
              <a:rPr dirty="0" lang="en-GB" smtClean="0"/>
              <a:t>women</a:t>
            </a:r>
          </a:p>
          <a:p>
            <a:r>
              <a:rPr dirty="0" lang="en-GB"/>
              <a:t>3</a:t>
            </a:r>
            <a:r>
              <a:rPr dirty="0" lang="en-GB" smtClean="0"/>
              <a:t>. Changes </a:t>
            </a:r>
            <a:r>
              <a:rPr dirty="0" lang="en-GB"/>
              <a:t>in the stereotype portrayal of women in the media and language used to define </a:t>
            </a:r>
            <a:r>
              <a:rPr dirty="0" lang="en-GB" smtClean="0"/>
              <a:t>them</a:t>
            </a:r>
          </a:p>
          <a:p>
            <a:r>
              <a:rPr dirty="0" lang="en-GB" smtClean="0"/>
              <a:t>4. And, </a:t>
            </a:r>
            <a:r>
              <a:rPr dirty="0" lang="en-GB"/>
              <a:t>sexual identities (Perez 69)</a:t>
            </a:r>
            <a:r>
              <a:rPr dirty="0" lang="en-US" smtClean="0"/>
              <a:t> </a:t>
            </a:r>
          </a:p>
          <a:p>
            <a:r>
              <a:rPr dirty="0" lang="en-US" smtClean="0"/>
              <a:t>This wave was marred with confusion and misunderstanding (Grady 33).</a:t>
            </a:r>
          </a:p>
          <a:p>
            <a:r>
              <a:rPr dirty="0" lang="en-US" smtClean="0"/>
              <a:t>This confusion formed a key feature of identifying the wave</a:t>
            </a:r>
          </a:p>
          <a:p>
            <a:r>
              <a:rPr dirty="0" lang="en-US" smtClean="0"/>
              <a:t>Feminists of this wave have sought to develop a theory to honor the differences </a:t>
            </a:r>
          </a:p>
          <a:p>
            <a:endParaRPr dirty="0"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41" name="Title 1"/>
          <p:cNvSpPr>
            <a:spLocks noGrp="1"/>
          </p:cNvSpPr>
          <p:nvPr>
            <p:ph type="title"/>
          </p:nvPr>
        </p:nvSpPr>
        <p:spPr/>
        <p:txBody>
          <a:bodyPr/>
          <a:p>
            <a:r>
              <a:rPr dirty="0" lang="en-US" smtClean="0"/>
              <a:t>Conclusion </a:t>
            </a:r>
            <a:endParaRPr dirty="0" lang="en-GB"/>
          </a:p>
        </p:txBody>
      </p:sp>
      <p:sp>
        <p:nvSpPr>
          <p:cNvPr id="1048642" name="Content Placeholder 2"/>
          <p:cNvSpPr>
            <a:spLocks noGrp="1"/>
          </p:cNvSpPr>
          <p:nvPr>
            <p:ph sz="quarter" idx="1"/>
          </p:nvPr>
        </p:nvSpPr>
        <p:spPr/>
        <p:txBody>
          <a:bodyPr>
            <a:normAutofit fontScale="96296" lnSpcReduction="10000"/>
          </a:bodyPr>
          <a:p>
            <a:r>
              <a:rPr dirty="0" lang="en-US" smtClean="0"/>
              <a:t>Feminism is a movement seeking to promote women’s rights </a:t>
            </a:r>
          </a:p>
          <a:p>
            <a:r>
              <a:rPr dirty="0" lang="en-US" smtClean="0"/>
              <a:t>The three waves; </a:t>
            </a:r>
          </a:p>
          <a:p>
            <a:r>
              <a:rPr dirty="0" lang="en-US" smtClean="0"/>
              <a:t>1. First-Wave </a:t>
            </a:r>
            <a:r>
              <a:rPr dirty="0" lang="en-US"/>
              <a:t>Feminism (1840s-1920s)</a:t>
            </a:r>
          </a:p>
          <a:p>
            <a:r>
              <a:rPr dirty="0" lang="en-US"/>
              <a:t>2. Second-Wave Feminism (1960s-1980s)</a:t>
            </a:r>
          </a:p>
          <a:p>
            <a:r>
              <a:rPr dirty="0" lang="en-US"/>
              <a:t>3. Third-Wave Feminism (</a:t>
            </a:r>
            <a:r>
              <a:rPr dirty="0" lang="en-US" smtClean="0"/>
              <a:t>1990s-2000s</a:t>
            </a:r>
          </a:p>
          <a:p>
            <a:r>
              <a:rPr dirty="0" lang="en-US" smtClean="0"/>
              <a:t>Have shown how feminism has evolved over the years</a:t>
            </a:r>
          </a:p>
          <a:p>
            <a:r>
              <a:rPr dirty="0" lang="en-US" smtClean="0"/>
              <a:t>Despite various issues addressed in each wave, little has been achieved </a:t>
            </a:r>
          </a:p>
          <a:p>
            <a:r>
              <a:rPr dirty="0" lang="en-US" smtClean="0"/>
              <a:t>Feminism will still change and evolve to address the failures of the previous waves</a:t>
            </a:r>
            <a:endParaRPr dirty="0"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46" name="Title 1"/>
          <p:cNvSpPr>
            <a:spLocks noGrp="1"/>
          </p:cNvSpPr>
          <p:nvPr>
            <p:ph type="title"/>
          </p:nvPr>
        </p:nvSpPr>
        <p:spPr/>
        <p:txBody>
          <a:bodyPr/>
          <a:p>
            <a:r>
              <a:rPr dirty="0" lang="en-US" smtClean="0"/>
              <a:t>Works Cited </a:t>
            </a:r>
            <a:endParaRPr dirty="0" lang="en-GB"/>
          </a:p>
        </p:txBody>
      </p:sp>
      <p:sp>
        <p:nvSpPr>
          <p:cNvPr id="1048647" name="Content Placeholder 2"/>
          <p:cNvSpPr>
            <a:spLocks noGrp="1"/>
          </p:cNvSpPr>
          <p:nvPr>
            <p:ph sz="quarter" idx="1"/>
          </p:nvPr>
        </p:nvSpPr>
        <p:spPr/>
        <p:txBody>
          <a:bodyPr>
            <a:normAutofit fontScale="88889" lnSpcReduction="20000"/>
          </a:bodyPr>
          <a:p>
            <a:r>
              <a:rPr dirty="0" lang="en-GB" err="1"/>
              <a:t>Drucker</a:t>
            </a:r>
            <a:r>
              <a:rPr dirty="0" lang="en-GB"/>
              <a:t>, Ann, S. “Betty Friedan: The Three Waves of Feminism.” Ohio Humanities, April 27, 2018. Accessed http://www.ohiohumanities.org/betty-friedan-the-three-waves-of-feminism/</a:t>
            </a:r>
          </a:p>
          <a:p>
            <a:r>
              <a:rPr dirty="0" lang="en-GB"/>
              <a:t>Grady, Constance. “The Waves of Feminism, and why People keep fighting over them, Explained.” </a:t>
            </a:r>
            <a:r>
              <a:rPr dirty="0" i="1" lang="en-GB" err="1"/>
              <a:t>Vox</a:t>
            </a:r>
            <a:r>
              <a:rPr dirty="0" i="1" lang="en-GB"/>
              <a:t> News (Online),</a:t>
            </a:r>
            <a:r>
              <a:rPr dirty="0" lang="en-GB"/>
              <a:t> 2018 July, 20. Accessed. https://www.vox.com/2018/3/20/16955588/feminism-waves-explained-first-second-third-fourth</a:t>
            </a:r>
          </a:p>
          <a:p>
            <a:r>
              <a:rPr dirty="0" lang="en-GB" err="1"/>
              <a:t>Krolokke</a:t>
            </a:r>
            <a:r>
              <a:rPr dirty="0" lang="en-GB"/>
              <a:t>, Charlotte, and Anne Scott Sorensen. "Three waves of feminism: From suffragettes to </a:t>
            </a:r>
            <a:r>
              <a:rPr dirty="0" lang="en-GB" err="1"/>
              <a:t>grrls</a:t>
            </a:r>
            <a:r>
              <a:rPr dirty="0" lang="en-GB"/>
              <a:t>." </a:t>
            </a:r>
            <a:r>
              <a:rPr dirty="0" i="1" lang="en-GB"/>
              <a:t>Gender communication theories &amp; analyses: From silence to performance</a:t>
            </a:r>
            <a:r>
              <a:rPr dirty="0" lang="en-GB"/>
              <a:t> (2006): 1-25.</a:t>
            </a:r>
          </a:p>
          <a:p>
            <a:r>
              <a:rPr dirty="0" lang="en-GB"/>
              <a:t>Perez, </a:t>
            </a:r>
            <a:r>
              <a:rPr dirty="0" lang="en-GB" err="1"/>
              <a:t>Jeannina</a:t>
            </a:r>
            <a:r>
              <a:rPr dirty="0" lang="en-GB"/>
              <a:t>. "Three Waves of Underground Feminism In" soft" Conscious' Raising Novels." (2010</a:t>
            </a:r>
            <a:r>
              <a:rPr dirty="0" lang="en-GB" smtClean="0"/>
              <a:t>).</a:t>
            </a:r>
            <a:endParaRPr dirty="0" lang="en-GB"/>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lastClr="000000" val="windowText"/>
      </a:dk1>
      <a:lt1>
        <a:sysClr lastClr="FFFFFF" val="window"/>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r="5400000" dist="25400" rotWithShape="0">
              <a:srgbClr val="000000">
                <a:alpha val="35000"/>
              </a:srgbClr>
            </a:outerShdw>
          </a:effectLst>
        </a:effectStyle>
        <a:effectStyle>
          <a:effectLst>
            <a:outerShdw blurRad="50800" dir="5400000" dist="25400" rotWithShape="0">
              <a:srgbClr val="000000">
                <a:alpha val="45000"/>
              </a:srgbClr>
            </a:outerShdw>
          </a:effectLst>
          <a:scene3d>
            <a:camera prst="orthographicFront" fov="0">
              <a:rot lat="0" lon="0" rev="0"/>
            </a:camera>
            <a:lightRig dir="t" rig="threePt">
              <a:rot lat="0" lon="0" rev="0"/>
            </a:lightRig>
          </a:scene3d>
          <a:sp3d contourW="9525" prstMaterial="matte">
            <a:bevelT w="0" h="0"/>
            <a:contourClr>
              <a:schemeClr val="phClr">
                <a:shade val="70000"/>
                <a:satMod val="105000"/>
              </a:schemeClr>
            </a:contourClr>
          </a:sp3d>
        </a:effectStyle>
        <a:effectStyle>
          <a:effectLst>
            <a:outerShdw blurRad="50800" dir="5400000" dist="25400" rotWithShape="0">
              <a:srgbClr val="000000">
                <a:alpha val="45000"/>
              </a:srgbClr>
            </a:outerShdw>
          </a:effectLst>
          <a:scene3d>
            <a:camera prst="orthographicFront" fov="0">
              <a:rot lat="0" lon="0" rev="0"/>
            </a:camera>
            <a:lightRig dir="b" rig="soft">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algn="tl" flip="none" sx="85000" sy="85000" tx="0" ty="0"/>
        </a:blipFill>
        <a:blipFill>
          <a:blip xmlns:r="http://schemas.openxmlformats.org/officeDocument/2006/relationships" r:embed="rId2">
            <a:duotone>
              <a:schemeClr val="phClr">
                <a:shade val="65000"/>
                <a:satMod val="115000"/>
              </a:schemeClr>
              <a:schemeClr val="phClr">
                <a:tint val="85000"/>
              </a:schemeClr>
            </a:duotone>
          </a:blip>
          <a:tile algn="tl" flip="none" sx="65000" sy="65000" tx="0" ty="0"/>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PowerPoint Presentation</dc:title>
  <dc:creator>Hp</dc:creator>
  <cp:lastModifiedBy>Hp</cp:lastModifiedBy>
  <dcterms:created xsi:type="dcterms:W3CDTF">2020-05-13T02:25:56Z</dcterms:created>
  <dcterms:modified xsi:type="dcterms:W3CDTF">2020-05-13T10:41:57Z</dcterms:modified>
</cp:coreProperties>
</file>